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1" r:id="rId4"/>
  </p:sldMasterIdLst>
  <p:notesMasterIdLst>
    <p:notesMasterId r:id="rId28"/>
  </p:notesMasterIdLst>
  <p:handoutMasterIdLst>
    <p:handoutMasterId r:id="rId29"/>
  </p:handoutMasterIdLst>
  <p:sldIdLst>
    <p:sldId id="348" r:id="rId5"/>
    <p:sldId id="346" r:id="rId6"/>
    <p:sldId id="403" r:id="rId7"/>
    <p:sldId id="435" r:id="rId8"/>
    <p:sldId id="356" r:id="rId9"/>
    <p:sldId id="337" r:id="rId10"/>
    <p:sldId id="352" r:id="rId11"/>
    <p:sldId id="314" r:id="rId12"/>
    <p:sldId id="315" r:id="rId13"/>
    <p:sldId id="357" r:id="rId14"/>
    <p:sldId id="282" r:id="rId15"/>
    <p:sldId id="283" r:id="rId16"/>
    <p:sldId id="342" r:id="rId17"/>
    <p:sldId id="360" r:id="rId18"/>
    <p:sldId id="287" r:id="rId19"/>
    <p:sldId id="288" r:id="rId20"/>
    <p:sldId id="289" r:id="rId21"/>
    <p:sldId id="292" r:id="rId22"/>
    <p:sldId id="290" r:id="rId23"/>
    <p:sldId id="361" r:id="rId24"/>
    <p:sldId id="291" r:id="rId25"/>
    <p:sldId id="294" r:id="rId26"/>
    <p:sldId id="359" r:id="rId27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rivers" id="{AFE0104B-1344-4252-92CA-38027CD969BF}">
          <p14:sldIdLst>
            <p14:sldId id="348"/>
            <p14:sldId id="346"/>
          </p14:sldIdLst>
        </p14:section>
        <p14:section name="Viewpoints" id="{63C0D86A-2BB2-40BD-A580-82C74FD9CE89}">
          <p14:sldIdLst>
            <p14:sldId id="403"/>
            <p14:sldId id="435"/>
          </p14:sldIdLst>
        </p14:section>
        <p14:section name="Purpose" id="{C9B55826-AE63-4592-A456-7929157C20EE}">
          <p14:sldIdLst>
            <p14:sldId id="356"/>
            <p14:sldId id="337"/>
            <p14:sldId id="352"/>
            <p14:sldId id="314"/>
            <p14:sldId id="315"/>
            <p14:sldId id="357"/>
            <p14:sldId id="282"/>
            <p14:sldId id="283"/>
            <p14:sldId id="342"/>
            <p14:sldId id="360"/>
          </p14:sldIdLst>
        </p14:section>
        <p14:section name="Goals" id="{41C28278-A1D6-4142-BA30-C8D6F752C93E}">
          <p14:sldIdLst>
            <p14:sldId id="287"/>
            <p14:sldId id="288"/>
            <p14:sldId id="289"/>
            <p14:sldId id="292"/>
            <p14:sldId id="290"/>
            <p14:sldId id="361"/>
            <p14:sldId id="291"/>
            <p14:sldId id="294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185"/>
    <a:srgbClr val="4C2F00"/>
    <a:srgbClr val="B88966"/>
    <a:srgbClr val="B0FFED"/>
    <a:srgbClr val="B6DCFF"/>
    <a:srgbClr val="E20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737789-C1A9-4295-BE0A-B94B704DFCE2}" v="29" dt="2021-02-17T15:23:33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80454" autoAdjust="0"/>
  </p:normalViewPr>
  <p:slideViewPr>
    <p:cSldViewPr>
      <p:cViewPr varScale="1">
        <p:scale>
          <a:sx n="117" d="100"/>
          <a:sy n="117" d="100"/>
        </p:scale>
        <p:origin x="1050" y="96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91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617EC0-CC7D-4DBE-B265-FA3EA8A91F9E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</dgm:pt>
    <dgm:pt modelId="{FCBC31A3-6A65-46A8-B891-61F696FDF42F}">
      <dgm:prSet phldrT="[Text]"/>
      <dgm:spPr/>
      <dgm:t>
        <a:bodyPr/>
        <a:lstStyle/>
        <a:p>
          <a:r>
            <a:rPr lang="en-GB" b="1" dirty="0">
              <a:latin typeface="+mj-lt"/>
            </a:rPr>
            <a:t>Technology</a:t>
          </a:r>
        </a:p>
      </dgm:t>
    </dgm:pt>
    <dgm:pt modelId="{2B2C266C-FB0D-4B31-BA17-382B734D54F8}" type="parTrans" cxnId="{35FCCDDF-C57F-4D74-9973-CFCEA716B9BD}">
      <dgm:prSet/>
      <dgm:spPr/>
      <dgm:t>
        <a:bodyPr/>
        <a:lstStyle/>
        <a:p>
          <a:endParaRPr lang="en-GB"/>
        </a:p>
      </dgm:t>
    </dgm:pt>
    <dgm:pt modelId="{5F4ED9D3-E078-4A28-9948-4CD2D57DB1E6}" type="sibTrans" cxnId="{35FCCDDF-C57F-4D74-9973-CFCEA716B9BD}">
      <dgm:prSet/>
      <dgm:spPr/>
      <dgm:t>
        <a:bodyPr/>
        <a:lstStyle/>
        <a:p>
          <a:endParaRPr lang="en-GB"/>
        </a:p>
      </dgm:t>
    </dgm:pt>
    <dgm:pt modelId="{2142F89C-480B-432C-93E6-831C57CB6595}">
      <dgm:prSet phldrT="[Text]"/>
      <dgm:spPr/>
      <dgm:t>
        <a:bodyPr/>
        <a:lstStyle/>
        <a:p>
          <a:r>
            <a:rPr lang="en-GB" b="1" dirty="0">
              <a:latin typeface="+mj-lt"/>
            </a:rPr>
            <a:t>Content</a:t>
          </a:r>
        </a:p>
      </dgm:t>
    </dgm:pt>
    <dgm:pt modelId="{A2E04C8D-4787-4727-B0EC-C55F53FB02EB}" type="parTrans" cxnId="{EA442BAC-B1E4-456B-9D29-A430AB39C708}">
      <dgm:prSet/>
      <dgm:spPr/>
      <dgm:t>
        <a:bodyPr/>
        <a:lstStyle/>
        <a:p>
          <a:endParaRPr lang="en-GB"/>
        </a:p>
      </dgm:t>
    </dgm:pt>
    <dgm:pt modelId="{27939705-FCBF-4938-80D4-AFBD1A834266}" type="sibTrans" cxnId="{EA442BAC-B1E4-456B-9D29-A430AB39C708}">
      <dgm:prSet/>
      <dgm:spPr/>
      <dgm:t>
        <a:bodyPr/>
        <a:lstStyle/>
        <a:p>
          <a:endParaRPr lang="en-GB"/>
        </a:p>
      </dgm:t>
    </dgm:pt>
    <dgm:pt modelId="{336EF5A0-9AD1-4AA4-98F6-380F3BC81F81}">
      <dgm:prSet phldrT="[Text]"/>
      <dgm:spPr/>
      <dgm:t>
        <a:bodyPr/>
        <a:lstStyle/>
        <a:p>
          <a:r>
            <a:rPr lang="en-GB" b="1" dirty="0">
              <a:latin typeface="+mj-lt"/>
            </a:rPr>
            <a:t>Governance</a:t>
          </a:r>
        </a:p>
      </dgm:t>
    </dgm:pt>
    <dgm:pt modelId="{042E6254-1DAA-4BD6-B972-4866F1DECCF1}" type="parTrans" cxnId="{03407B4E-12B9-43BF-ABA0-A039D6C529CF}">
      <dgm:prSet/>
      <dgm:spPr/>
      <dgm:t>
        <a:bodyPr/>
        <a:lstStyle/>
        <a:p>
          <a:endParaRPr lang="en-GB"/>
        </a:p>
      </dgm:t>
    </dgm:pt>
    <dgm:pt modelId="{E6B0EB78-BDA9-4702-BBF7-1C61E7AF69BE}" type="sibTrans" cxnId="{03407B4E-12B9-43BF-ABA0-A039D6C529CF}">
      <dgm:prSet/>
      <dgm:spPr/>
      <dgm:t>
        <a:bodyPr/>
        <a:lstStyle/>
        <a:p>
          <a:endParaRPr lang="en-GB"/>
        </a:p>
      </dgm:t>
    </dgm:pt>
    <dgm:pt modelId="{6069919D-5238-43DC-8410-B8EF144F34BF}">
      <dgm:prSet phldrT="[Text]"/>
      <dgm:spPr/>
      <dgm:t>
        <a:bodyPr/>
        <a:lstStyle/>
        <a:p>
          <a:r>
            <a:rPr lang="en-GB" dirty="0"/>
            <a:t>Continuity</a:t>
          </a:r>
        </a:p>
      </dgm:t>
    </dgm:pt>
    <dgm:pt modelId="{65A62957-59C2-4166-8CEB-7351E7A634CE}" type="parTrans" cxnId="{6CD5588A-391D-4E7A-93FC-6B0C09D12273}">
      <dgm:prSet/>
      <dgm:spPr/>
      <dgm:t>
        <a:bodyPr/>
        <a:lstStyle/>
        <a:p>
          <a:endParaRPr lang="en-GB"/>
        </a:p>
      </dgm:t>
    </dgm:pt>
    <dgm:pt modelId="{7A81B925-352C-4AC4-9A5E-42B7C844DFE5}" type="sibTrans" cxnId="{6CD5588A-391D-4E7A-93FC-6B0C09D12273}">
      <dgm:prSet/>
      <dgm:spPr/>
      <dgm:t>
        <a:bodyPr/>
        <a:lstStyle/>
        <a:p>
          <a:endParaRPr lang="en-GB"/>
        </a:p>
      </dgm:t>
    </dgm:pt>
    <dgm:pt modelId="{37EE6F1A-0073-403D-8408-C72F4C51C338}">
      <dgm:prSet phldrT="[Text]"/>
      <dgm:spPr/>
      <dgm:t>
        <a:bodyPr/>
        <a:lstStyle/>
        <a:p>
          <a:r>
            <a:rPr lang="en-GB" dirty="0"/>
            <a:t>Platforms</a:t>
          </a:r>
        </a:p>
      </dgm:t>
    </dgm:pt>
    <dgm:pt modelId="{93360099-1AE5-4F22-BA1E-6FA33254FED1}" type="parTrans" cxnId="{D65525D8-6206-4F62-B0AA-42011A91F8F6}">
      <dgm:prSet/>
      <dgm:spPr/>
      <dgm:t>
        <a:bodyPr/>
        <a:lstStyle/>
        <a:p>
          <a:endParaRPr lang="en-GB"/>
        </a:p>
      </dgm:t>
    </dgm:pt>
    <dgm:pt modelId="{5D98A404-72FF-4740-92D7-F4A4F7E3B417}" type="sibTrans" cxnId="{D65525D8-6206-4F62-B0AA-42011A91F8F6}">
      <dgm:prSet/>
      <dgm:spPr/>
      <dgm:t>
        <a:bodyPr/>
        <a:lstStyle/>
        <a:p>
          <a:endParaRPr lang="en-GB"/>
        </a:p>
      </dgm:t>
    </dgm:pt>
    <dgm:pt modelId="{433CAB90-324F-43FD-8044-57EA3F275DA4}">
      <dgm:prSet phldrT="[Text]"/>
      <dgm:spPr/>
      <dgm:t>
        <a:bodyPr/>
        <a:lstStyle/>
        <a:p>
          <a:r>
            <a:rPr lang="en-GB" b="1" dirty="0">
              <a:latin typeface="+mj-lt"/>
            </a:rPr>
            <a:t>Compliance</a:t>
          </a:r>
        </a:p>
      </dgm:t>
    </dgm:pt>
    <dgm:pt modelId="{E8A4F7E9-804F-4CF8-BF0E-911142F71FCC}" type="parTrans" cxnId="{BCA2B270-3FFC-4B75-8ADC-7CBC78DC4EBF}">
      <dgm:prSet/>
      <dgm:spPr/>
      <dgm:t>
        <a:bodyPr/>
        <a:lstStyle/>
        <a:p>
          <a:endParaRPr lang="en-GB"/>
        </a:p>
      </dgm:t>
    </dgm:pt>
    <dgm:pt modelId="{8308661E-C703-4A55-AB6C-A252B0EAC81E}" type="sibTrans" cxnId="{BCA2B270-3FFC-4B75-8ADC-7CBC78DC4EBF}">
      <dgm:prSet/>
      <dgm:spPr/>
      <dgm:t>
        <a:bodyPr/>
        <a:lstStyle/>
        <a:p>
          <a:endParaRPr lang="en-GB"/>
        </a:p>
      </dgm:t>
    </dgm:pt>
    <dgm:pt modelId="{A376221E-2B96-4F5D-9850-7B2724307D4B}">
      <dgm:prSet phldrT="[Text]"/>
      <dgm:spPr/>
      <dgm:t>
        <a:bodyPr/>
        <a:lstStyle/>
        <a:p>
          <a:r>
            <a:rPr lang="en-GB" b="1" dirty="0">
              <a:latin typeface="+mj-lt"/>
            </a:rPr>
            <a:t>Customer</a:t>
          </a:r>
        </a:p>
      </dgm:t>
    </dgm:pt>
    <dgm:pt modelId="{2D2E068E-9CA1-4C65-9E11-22281C5FEBCD}" type="parTrans" cxnId="{F274EE37-8BF5-4603-B546-60F32634C204}">
      <dgm:prSet/>
      <dgm:spPr/>
      <dgm:t>
        <a:bodyPr/>
        <a:lstStyle/>
        <a:p>
          <a:endParaRPr lang="en-GB"/>
        </a:p>
      </dgm:t>
    </dgm:pt>
    <dgm:pt modelId="{D5B042AA-AD18-47DE-AF84-6E369DFB5E45}" type="sibTrans" cxnId="{F274EE37-8BF5-4603-B546-60F32634C204}">
      <dgm:prSet/>
      <dgm:spPr/>
      <dgm:t>
        <a:bodyPr/>
        <a:lstStyle/>
        <a:p>
          <a:endParaRPr lang="en-GB"/>
        </a:p>
      </dgm:t>
    </dgm:pt>
    <dgm:pt modelId="{929CF014-2843-4EF6-AE03-2C11DE570D97}">
      <dgm:prSet phldrT="[Text]"/>
      <dgm:spPr/>
      <dgm:t>
        <a:bodyPr/>
        <a:lstStyle/>
        <a:p>
          <a:r>
            <a:rPr lang="en-GB" dirty="0"/>
            <a:t>Personalisation</a:t>
          </a:r>
        </a:p>
      </dgm:t>
    </dgm:pt>
    <dgm:pt modelId="{AEB7DAB1-F729-4FB5-9894-F7E201DB92A2}" type="parTrans" cxnId="{ED745F88-7795-4B38-978D-EDBF4ACC8B27}">
      <dgm:prSet/>
      <dgm:spPr/>
      <dgm:t>
        <a:bodyPr/>
        <a:lstStyle/>
        <a:p>
          <a:endParaRPr lang="en-GB"/>
        </a:p>
      </dgm:t>
    </dgm:pt>
    <dgm:pt modelId="{D1B8AC95-CE09-43C9-88D6-B3B420F1B0DD}" type="sibTrans" cxnId="{ED745F88-7795-4B38-978D-EDBF4ACC8B27}">
      <dgm:prSet/>
      <dgm:spPr/>
      <dgm:t>
        <a:bodyPr/>
        <a:lstStyle/>
        <a:p>
          <a:endParaRPr lang="en-GB"/>
        </a:p>
      </dgm:t>
    </dgm:pt>
    <dgm:pt modelId="{94D9D9D3-C202-440C-BA7C-79F0F70D0FE1}">
      <dgm:prSet phldrT="[Text]"/>
      <dgm:spPr/>
      <dgm:t>
        <a:bodyPr/>
        <a:lstStyle/>
        <a:p>
          <a:r>
            <a:rPr lang="en-GB" dirty="0"/>
            <a:t>Targeting</a:t>
          </a:r>
        </a:p>
      </dgm:t>
    </dgm:pt>
    <dgm:pt modelId="{DDE8500B-D012-4A9E-9807-E503EAEBAD7C}" type="parTrans" cxnId="{AC8A13F8-71A5-4358-A5EA-3207595FB755}">
      <dgm:prSet/>
      <dgm:spPr/>
      <dgm:t>
        <a:bodyPr/>
        <a:lstStyle/>
        <a:p>
          <a:endParaRPr lang="en-GB"/>
        </a:p>
      </dgm:t>
    </dgm:pt>
    <dgm:pt modelId="{A0C09D5E-DC26-4A9D-BA2A-84509D518FC4}" type="sibTrans" cxnId="{AC8A13F8-71A5-4358-A5EA-3207595FB755}">
      <dgm:prSet/>
      <dgm:spPr/>
      <dgm:t>
        <a:bodyPr/>
        <a:lstStyle/>
        <a:p>
          <a:endParaRPr lang="en-GB"/>
        </a:p>
      </dgm:t>
    </dgm:pt>
    <dgm:pt modelId="{3C949F04-CED2-4AD1-9620-AF9AAFBD2BC1}">
      <dgm:prSet phldrT="[Text]"/>
      <dgm:spPr/>
      <dgm:t>
        <a:bodyPr/>
        <a:lstStyle/>
        <a:p>
          <a:r>
            <a:rPr lang="en-GB" dirty="0"/>
            <a:t>Roadmaps</a:t>
          </a:r>
        </a:p>
      </dgm:t>
    </dgm:pt>
    <dgm:pt modelId="{9762D9C0-E34A-48BF-9882-CF29D6C39D2A}" type="parTrans" cxnId="{0D75C4F9-0AC6-4E5E-89CE-023F6279B401}">
      <dgm:prSet/>
      <dgm:spPr/>
      <dgm:t>
        <a:bodyPr/>
        <a:lstStyle/>
        <a:p>
          <a:endParaRPr lang="en-GB"/>
        </a:p>
      </dgm:t>
    </dgm:pt>
    <dgm:pt modelId="{3D1EED18-F3F1-49BE-885E-B77995382DC1}" type="sibTrans" cxnId="{0D75C4F9-0AC6-4E5E-89CE-023F6279B401}">
      <dgm:prSet/>
      <dgm:spPr/>
      <dgm:t>
        <a:bodyPr/>
        <a:lstStyle/>
        <a:p>
          <a:endParaRPr lang="en-GB"/>
        </a:p>
      </dgm:t>
    </dgm:pt>
    <dgm:pt modelId="{EF8005E9-8496-463A-9752-58B63171A6EC}">
      <dgm:prSet phldrT="[Text]"/>
      <dgm:spPr/>
      <dgm:t>
        <a:bodyPr/>
        <a:lstStyle/>
        <a:p>
          <a:r>
            <a:rPr lang="en-GB" dirty="0"/>
            <a:t>Strategy</a:t>
          </a:r>
        </a:p>
      </dgm:t>
    </dgm:pt>
    <dgm:pt modelId="{922C7146-49CD-4CDF-8719-DC82BC44B264}" type="parTrans" cxnId="{FC034EC8-2D5F-4AB9-B000-25D37ECD5C67}">
      <dgm:prSet/>
      <dgm:spPr/>
      <dgm:t>
        <a:bodyPr/>
        <a:lstStyle/>
        <a:p>
          <a:endParaRPr lang="en-GB"/>
        </a:p>
      </dgm:t>
    </dgm:pt>
    <dgm:pt modelId="{AFBB1CFC-B9F3-4685-B1A1-FBB3A201B9CD}" type="sibTrans" cxnId="{FC034EC8-2D5F-4AB9-B000-25D37ECD5C67}">
      <dgm:prSet/>
      <dgm:spPr/>
      <dgm:t>
        <a:bodyPr/>
        <a:lstStyle/>
        <a:p>
          <a:endParaRPr lang="en-GB"/>
        </a:p>
      </dgm:t>
    </dgm:pt>
    <dgm:pt modelId="{DFF1BA6C-4455-43A4-BCEC-5C0D4BD90110}">
      <dgm:prSet phldrT="[Text]"/>
      <dgm:spPr/>
      <dgm:t>
        <a:bodyPr/>
        <a:lstStyle/>
        <a:p>
          <a:r>
            <a:rPr lang="en-GB" dirty="0"/>
            <a:t>Accessibility</a:t>
          </a:r>
        </a:p>
      </dgm:t>
    </dgm:pt>
    <dgm:pt modelId="{109D4C6F-A1BE-4A5E-8438-3C4A0CA40C4F}" type="parTrans" cxnId="{A3DED314-40E9-4168-A645-CD299CD391D4}">
      <dgm:prSet/>
      <dgm:spPr/>
      <dgm:t>
        <a:bodyPr/>
        <a:lstStyle/>
        <a:p>
          <a:endParaRPr lang="en-GB"/>
        </a:p>
      </dgm:t>
    </dgm:pt>
    <dgm:pt modelId="{9DE7D1C7-E699-4081-B950-03A45A79B0C4}" type="sibTrans" cxnId="{A3DED314-40E9-4168-A645-CD299CD391D4}">
      <dgm:prSet/>
      <dgm:spPr/>
      <dgm:t>
        <a:bodyPr/>
        <a:lstStyle/>
        <a:p>
          <a:endParaRPr lang="en-GB"/>
        </a:p>
      </dgm:t>
    </dgm:pt>
    <dgm:pt modelId="{B8AD254D-507E-479B-97F2-570C5903DC7E}">
      <dgm:prSet phldrT="[Text]"/>
      <dgm:spPr/>
      <dgm:t>
        <a:bodyPr/>
        <a:lstStyle/>
        <a:p>
          <a:r>
            <a:rPr lang="en-GB" dirty="0"/>
            <a:t>Segmentation</a:t>
          </a:r>
        </a:p>
      </dgm:t>
    </dgm:pt>
    <dgm:pt modelId="{52D24466-21DF-4E4C-ABB1-4D94C97E7117}" type="parTrans" cxnId="{47BA7237-6E26-42F8-8F36-B5D60F8FF6AF}">
      <dgm:prSet/>
      <dgm:spPr/>
      <dgm:t>
        <a:bodyPr/>
        <a:lstStyle/>
        <a:p>
          <a:endParaRPr lang="en-GB"/>
        </a:p>
      </dgm:t>
    </dgm:pt>
    <dgm:pt modelId="{E7CD1D27-835B-4DD5-93F5-43EBCAA29BF1}" type="sibTrans" cxnId="{47BA7237-6E26-42F8-8F36-B5D60F8FF6AF}">
      <dgm:prSet/>
      <dgm:spPr/>
      <dgm:t>
        <a:bodyPr/>
        <a:lstStyle/>
        <a:p>
          <a:endParaRPr lang="en-GB"/>
        </a:p>
      </dgm:t>
    </dgm:pt>
    <dgm:pt modelId="{2CF8348D-46FE-480B-81F9-A9DDB34A0856}">
      <dgm:prSet phldrT="[Text]"/>
      <dgm:spPr/>
      <dgm:t>
        <a:bodyPr/>
        <a:lstStyle/>
        <a:p>
          <a:r>
            <a:rPr lang="en-US" dirty="0"/>
            <a:t>Search Engine Optimization</a:t>
          </a:r>
          <a:endParaRPr lang="en-GB" dirty="0"/>
        </a:p>
      </dgm:t>
    </dgm:pt>
    <dgm:pt modelId="{36C643BB-7CEB-4C29-A2A9-21E72A9C8436}" type="parTrans" cxnId="{02B96179-8B31-486E-AB22-5877BB1B7AAF}">
      <dgm:prSet/>
      <dgm:spPr/>
      <dgm:t>
        <a:bodyPr/>
        <a:lstStyle/>
        <a:p>
          <a:endParaRPr lang="en-GB"/>
        </a:p>
      </dgm:t>
    </dgm:pt>
    <dgm:pt modelId="{F7B68338-A224-4D29-AAF0-2FC3BA598EDA}" type="sibTrans" cxnId="{02B96179-8B31-486E-AB22-5877BB1B7AAF}">
      <dgm:prSet/>
      <dgm:spPr/>
      <dgm:t>
        <a:bodyPr/>
        <a:lstStyle/>
        <a:p>
          <a:endParaRPr lang="en-GB"/>
        </a:p>
      </dgm:t>
    </dgm:pt>
    <dgm:pt modelId="{53D5F373-6A55-412C-A88B-D052A4A9D706}">
      <dgm:prSet phldrT="[Text]"/>
      <dgm:spPr/>
      <dgm:t>
        <a:bodyPr/>
        <a:lstStyle/>
        <a:p>
          <a:r>
            <a:rPr lang="en-GB" dirty="0"/>
            <a:t>User Experience</a:t>
          </a:r>
        </a:p>
      </dgm:t>
    </dgm:pt>
    <dgm:pt modelId="{97CB226B-0600-4D4C-AFE6-AB7EB562D05D}" type="parTrans" cxnId="{438F9972-F967-413A-831A-7CF75C7EF2EE}">
      <dgm:prSet/>
      <dgm:spPr/>
      <dgm:t>
        <a:bodyPr/>
        <a:lstStyle/>
        <a:p>
          <a:endParaRPr lang="en-GB"/>
        </a:p>
      </dgm:t>
    </dgm:pt>
    <dgm:pt modelId="{5D57011A-F271-457B-B430-B8D2C3FD63E8}" type="sibTrans" cxnId="{438F9972-F967-413A-831A-7CF75C7EF2EE}">
      <dgm:prSet/>
      <dgm:spPr/>
      <dgm:t>
        <a:bodyPr/>
        <a:lstStyle/>
        <a:p>
          <a:endParaRPr lang="en-GB"/>
        </a:p>
      </dgm:t>
    </dgm:pt>
    <dgm:pt modelId="{BDC09323-5A0C-46D0-8DBB-1E91CE5DEBFE}">
      <dgm:prSet phldrT="[Text]"/>
      <dgm:spPr/>
      <dgm:t>
        <a:bodyPr/>
        <a:lstStyle/>
        <a:p>
          <a:r>
            <a:rPr lang="en-GB" dirty="0"/>
            <a:t>Self-Service</a:t>
          </a:r>
        </a:p>
      </dgm:t>
    </dgm:pt>
    <dgm:pt modelId="{05389BD8-E261-414C-8C3B-BD1DCE443AAE}" type="parTrans" cxnId="{5C340040-9304-40A8-9ACD-F446CA374866}">
      <dgm:prSet/>
      <dgm:spPr/>
      <dgm:t>
        <a:bodyPr/>
        <a:lstStyle/>
        <a:p>
          <a:endParaRPr lang="en-GB"/>
        </a:p>
      </dgm:t>
    </dgm:pt>
    <dgm:pt modelId="{7AF958AD-A5E4-491D-A5BA-3353AF018738}" type="sibTrans" cxnId="{5C340040-9304-40A8-9ACD-F446CA374866}">
      <dgm:prSet/>
      <dgm:spPr/>
      <dgm:t>
        <a:bodyPr/>
        <a:lstStyle/>
        <a:p>
          <a:endParaRPr lang="en-GB"/>
        </a:p>
      </dgm:t>
    </dgm:pt>
    <dgm:pt modelId="{E7893A7F-A00A-4E9A-B768-C44D6D4C7D52}">
      <dgm:prSet phldrT="[Text]"/>
      <dgm:spPr/>
      <dgm:t>
        <a:bodyPr/>
        <a:lstStyle/>
        <a:p>
          <a:r>
            <a:rPr lang="en-GB" dirty="0"/>
            <a:t>Ownership</a:t>
          </a:r>
        </a:p>
      </dgm:t>
    </dgm:pt>
    <dgm:pt modelId="{3A7D9CE2-4245-443C-96E9-7C04EE4E011A}" type="parTrans" cxnId="{97D2E50C-F018-4D06-A173-9BD93EFF203A}">
      <dgm:prSet/>
      <dgm:spPr/>
      <dgm:t>
        <a:bodyPr/>
        <a:lstStyle/>
        <a:p>
          <a:endParaRPr lang="en-GB"/>
        </a:p>
      </dgm:t>
    </dgm:pt>
    <dgm:pt modelId="{802FC7B4-7071-4366-A9C1-BBE440A70DAA}" type="sibTrans" cxnId="{97D2E50C-F018-4D06-A173-9BD93EFF203A}">
      <dgm:prSet/>
      <dgm:spPr/>
      <dgm:t>
        <a:bodyPr/>
        <a:lstStyle/>
        <a:p>
          <a:endParaRPr lang="en-GB"/>
        </a:p>
      </dgm:t>
    </dgm:pt>
    <dgm:pt modelId="{AFF15EAB-54D4-4CA5-9A14-6DB1F91CC96F}">
      <dgm:prSet phldrT="[Text]"/>
      <dgm:spPr/>
      <dgm:t>
        <a:bodyPr/>
        <a:lstStyle/>
        <a:p>
          <a:r>
            <a:rPr lang="en-GB" dirty="0"/>
            <a:t>Sponsorship</a:t>
          </a:r>
        </a:p>
      </dgm:t>
    </dgm:pt>
    <dgm:pt modelId="{EE6C4BE5-005B-49D9-9200-0B46109B80CB}" type="parTrans" cxnId="{9F1DF5FE-45AA-4D34-A59B-DF24F32BAE10}">
      <dgm:prSet/>
      <dgm:spPr/>
      <dgm:t>
        <a:bodyPr/>
        <a:lstStyle/>
        <a:p>
          <a:endParaRPr lang="en-GB"/>
        </a:p>
      </dgm:t>
    </dgm:pt>
    <dgm:pt modelId="{0053729D-A53B-43D1-BB75-C4B1064A1EB3}" type="sibTrans" cxnId="{9F1DF5FE-45AA-4D34-A59B-DF24F32BAE10}">
      <dgm:prSet/>
      <dgm:spPr/>
      <dgm:t>
        <a:bodyPr/>
        <a:lstStyle/>
        <a:p>
          <a:endParaRPr lang="en-GB"/>
        </a:p>
      </dgm:t>
    </dgm:pt>
    <dgm:pt modelId="{C601CFBB-9946-4244-ABA9-DE8E4098C47E}">
      <dgm:prSet phldrT="[Text]"/>
      <dgm:spPr/>
      <dgm:t>
        <a:bodyPr/>
        <a:lstStyle/>
        <a:p>
          <a:r>
            <a:rPr lang="en-GB" dirty="0"/>
            <a:t>Compatibility</a:t>
          </a:r>
        </a:p>
      </dgm:t>
    </dgm:pt>
    <dgm:pt modelId="{36C92380-CFAC-443D-8EA6-7225FAFD10A5}" type="parTrans" cxnId="{7B027AAF-B9A0-4D91-8317-2589A3853A5A}">
      <dgm:prSet/>
      <dgm:spPr/>
      <dgm:t>
        <a:bodyPr/>
        <a:lstStyle/>
        <a:p>
          <a:endParaRPr lang="en-GB"/>
        </a:p>
      </dgm:t>
    </dgm:pt>
    <dgm:pt modelId="{91BB99DD-F551-4110-AC51-87DA10A0F2DF}" type="sibTrans" cxnId="{7B027AAF-B9A0-4D91-8317-2589A3853A5A}">
      <dgm:prSet/>
      <dgm:spPr/>
      <dgm:t>
        <a:bodyPr/>
        <a:lstStyle/>
        <a:p>
          <a:endParaRPr lang="en-GB"/>
        </a:p>
      </dgm:t>
    </dgm:pt>
    <dgm:pt modelId="{2ABC38E0-E469-46CF-8FBF-000C43BB1856}">
      <dgm:prSet phldrT="[Text]"/>
      <dgm:spPr/>
      <dgm:t>
        <a:bodyPr/>
        <a:lstStyle/>
        <a:p>
          <a:r>
            <a:rPr lang="en-GB" dirty="0"/>
            <a:t>Single View</a:t>
          </a:r>
        </a:p>
      </dgm:t>
    </dgm:pt>
    <dgm:pt modelId="{4AA18773-97A2-4074-9055-7446171B05D7}" type="parTrans" cxnId="{6EFB1C73-46E4-4D42-9402-BA36E5F3F780}">
      <dgm:prSet/>
      <dgm:spPr/>
      <dgm:t>
        <a:bodyPr/>
        <a:lstStyle/>
        <a:p>
          <a:endParaRPr lang="en-GB"/>
        </a:p>
      </dgm:t>
    </dgm:pt>
    <dgm:pt modelId="{780B82D8-9987-47CF-B811-977D82D346A2}" type="sibTrans" cxnId="{6EFB1C73-46E4-4D42-9402-BA36E5F3F780}">
      <dgm:prSet/>
      <dgm:spPr/>
      <dgm:t>
        <a:bodyPr/>
        <a:lstStyle/>
        <a:p>
          <a:endParaRPr lang="en-GB"/>
        </a:p>
      </dgm:t>
    </dgm:pt>
    <dgm:pt modelId="{6A6FA37E-D512-4005-BAC2-0E65CF5B381D}">
      <dgm:prSet phldrT="[Text]"/>
      <dgm:spPr/>
      <dgm:t>
        <a:bodyPr/>
        <a:lstStyle/>
        <a:p>
          <a:r>
            <a:rPr lang="en-GB" dirty="0"/>
            <a:t>Usage Analytics</a:t>
          </a:r>
        </a:p>
      </dgm:t>
    </dgm:pt>
    <dgm:pt modelId="{7FB7A77D-50E8-44C7-9394-7016287076B9}" type="parTrans" cxnId="{18541274-1927-49A2-A8D5-481A1912B6B9}">
      <dgm:prSet/>
      <dgm:spPr/>
      <dgm:t>
        <a:bodyPr/>
        <a:lstStyle/>
        <a:p>
          <a:endParaRPr lang="en-GB"/>
        </a:p>
      </dgm:t>
    </dgm:pt>
    <dgm:pt modelId="{FA453823-3F05-4FB8-A5A1-BB7F37EDD0C1}" type="sibTrans" cxnId="{18541274-1927-49A2-A8D5-481A1912B6B9}">
      <dgm:prSet/>
      <dgm:spPr/>
      <dgm:t>
        <a:bodyPr/>
        <a:lstStyle/>
        <a:p>
          <a:endParaRPr lang="en-GB"/>
        </a:p>
      </dgm:t>
    </dgm:pt>
    <dgm:pt modelId="{0AEE0241-E37F-4E8D-ADB8-168F907885DD}">
      <dgm:prSet phldrT="[Text]"/>
      <dgm:spPr/>
      <dgm:t>
        <a:bodyPr/>
        <a:lstStyle/>
        <a:p>
          <a:r>
            <a:rPr lang="en-GB" dirty="0"/>
            <a:t>Capacity</a:t>
          </a:r>
        </a:p>
      </dgm:t>
    </dgm:pt>
    <dgm:pt modelId="{648E36B2-63EF-491F-858A-A20CDC2120CE}" type="parTrans" cxnId="{14D4CF32-8BC8-4269-B82D-ED78E1D7ED1A}">
      <dgm:prSet/>
      <dgm:spPr/>
      <dgm:t>
        <a:bodyPr/>
        <a:lstStyle/>
        <a:p>
          <a:endParaRPr lang="en-GB"/>
        </a:p>
      </dgm:t>
    </dgm:pt>
    <dgm:pt modelId="{6339296E-2D0D-4D6A-A7F0-5FAE7ECEE9F2}" type="sibTrans" cxnId="{14D4CF32-8BC8-4269-B82D-ED78E1D7ED1A}">
      <dgm:prSet/>
      <dgm:spPr/>
      <dgm:t>
        <a:bodyPr/>
        <a:lstStyle/>
        <a:p>
          <a:endParaRPr lang="en-GB"/>
        </a:p>
      </dgm:t>
    </dgm:pt>
    <dgm:pt modelId="{D1B56D8C-AF27-461C-B8AE-49798851C9FA}">
      <dgm:prSet phldrT="[Text]"/>
      <dgm:spPr/>
      <dgm:t>
        <a:bodyPr/>
        <a:lstStyle/>
        <a:p>
          <a:r>
            <a:rPr lang="en-GB" dirty="0"/>
            <a:t>Resourcing</a:t>
          </a:r>
        </a:p>
      </dgm:t>
    </dgm:pt>
    <dgm:pt modelId="{3E3767F0-2130-4D5B-A963-EDE1900701F4}" type="parTrans" cxnId="{F6FA851A-A26A-4836-8E45-7C2337DE4034}">
      <dgm:prSet/>
      <dgm:spPr/>
      <dgm:t>
        <a:bodyPr/>
        <a:lstStyle/>
        <a:p>
          <a:endParaRPr lang="en-GB"/>
        </a:p>
      </dgm:t>
    </dgm:pt>
    <dgm:pt modelId="{CEA143F9-9259-4F9D-AD99-888B52A9C937}" type="sibTrans" cxnId="{F6FA851A-A26A-4836-8E45-7C2337DE4034}">
      <dgm:prSet/>
      <dgm:spPr/>
      <dgm:t>
        <a:bodyPr/>
        <a:lstStyle/>
        <a:p>
          <a:endParaRPr lang="en-GB"/>
        </a:p>
      </dgm:t>
    </dgm:pt>
    <dgm:pt modelId="{E2AF36D2-8F34-45C3-8733-CD1F5DF13434}">
      <dgm:prSet phldrT="[Text]"/>
      <dgm:spPr/>
      <dgm:t>
        <a:bodyPr/>
        <a:lstStyle/>
        <a:p>
          <a:r>
            <a:rPr lang="en-GB" dirty="0"/>
            <a:t>Agility</a:t>
          </a:r>
        </a:p>
      </dgm:t>
    </dgm:pt>
    <dgm:pt modelId="{88AB769C-7896-448E-89C6-E0DBFCF36959}" type="parTrans" cxnId="{7CFA0B03-C04E-44BB-A50B-E6C122D72247}">
      <dgm:prSet/>
      <dgm:spPr/>
      <dgm:t>
        <a:bodyPr/>
        <a:lstStyle/>
        <a:p>
          <a:endParaRPr lang="en-GB"/>
        </a:p>
      </dgm:t>
    </dgm:pt>
    <dgm:pt modelId="{11CFFCE4-FDEA-46D4-AF2F-5A34BA67E8A6}" type="sibTrans" cxnId="{7CFA0B03-C04E-44BB-A50B-E6C122D72247}">
      <dgm:prSet/>
      <dgm:spPr/>
      <dgm:t>
        <a:bodyPr/>
        <a:lstStyle/>
        <a:p>
          <a:endParaRPr lang="en-GB"/>
        </a:p>
      </dgm:t>
    </dgm:pt>
    <dgm:pt modelId="{1BF18100-C6D4-4B50-A94E-665F60A76B53}">
      <dgm:prSet phldrT="[Text]"/>
      <dgm:spPr/>
      <dgm:t>
        <a:bodyPr/>
        <a:lstStyle/>
        <a:p>
          <a:r>
            <a:rPr lang="en-GB" dirty="0"/>
            <a:t>Quality Assurance</a:t>
          </a:r>
        </a:p>
      </dgm:t>
    </dgm:pt>
    <dgm:pt modelId="{DB3BA4D9-B6CC-47F0-B868-CB5243524C38}" type="parTrans" cxnId="{7AE72685-4940-4F11-969B-F3061CDC9443}">
      <dgm:prSet/>
      <dgm:spPr/>
      <dgm:t>
        <a:bodyPr/>
        <a:lstStyle/>
        <a:p>
          <a:endParaRPr lang="en-GB"/>
        </a:p>
      </dgm:t>
    </dgm:pt>
    <dgm:pt modelId="{3340929B-4964-435D-963E-4E4A2DD0B6BD}" type="sibTrans" cxnId="{7AE72685-4940-4F11-969B-F3061CDC9443}">
      <dgm:prSet/>
      <dgm:spPr/>
      <dgm:t>
        <a:bodyPr/>
        <a:lstStyle/>
        <a:p>
          <a:endParaRPr lang="en-GB"/>
        </a:p>
      </dgm:t>
    </dgm:pt>
    <dgm:pt modelId="{10C744BC-E0CE-4898-A336-5C6551BEE662}">
      <dgm:prSet phldrT="[Text]"/>
      <dgm:spPr/>
      <dgm:t>
        <a:bodyPr/>
        <a:lstStyle/>
        <a:p>
          <a:r>
            <a:rPr lang="en-GB" dirty="0"/>
            <a:t>Single Sign On</a:t>
          </a:r>
        </a:p>
      </dgm:t>
    </dgm:pt>
    <dgm:pt modelId="{FF1069B1-4429-46A0-94D9-DE994BA0188E}" type="parTrans" cxnId="{53E636B0-B117-4AF2-84EC-E14B8117AD9F}">
      <dgm:prSet/>
      <dgm:spPr/>
      <dgm:t>
        <a:bodyPr/>
        <a:lstStyle/>
        <a:p>
          <a:endParaRPr lang="en-GB"/>
        </a:p>
      </dgm:t>
    </dgm:pt>
    <dgm:pt modelId="{95299DCF-D16F-4FE3-84DF-C8412A6763C5}" type="sibTrans" cxnId="{53E636B0-B117-4AF2-84EC-E14B8117AD9F}">
      <dgm:prSet/>
      <dgm:spPr/>
      <dgm:t>
        <a:bodyPr/>
        <a:lstStyle/>
        <a:p>
          <a:endParaRPr lang="en-GB"/>
        </a:p>
      </dgm:t>
    </dgm:pt>
    <dgm:pt modelId="{63BC4F2E-F752-469E-A2B2-1059A9143391}">
      <dgm:prSet phldrT="[Text]"/>
      <dgm:spPr/>
      <dgm:t>
        <a:bodyPr/>
        <a:lstStyle/>
        <a:p>
          <a:r>
            <a:rPr lang="en-GB" dirty="0"/>
            <a:t>Hosting</a:t>
          </a:r>
        </a:p>
      </dgm:t>
    </dgm:pt>
    <dgm:pt modelId="{8F75B4BB-9FBB-477E-94F3-F2616876F1D6}" type="parTrans" cxnId="{28C4428D-7567-472A-BA7F-D8D1A57BB4A1}">
      <dgm:prSet/>
      <dgm:spPr/>
      <dgm:t>
        <a:bodyPr/>
        <a:lstStyle/>
        <a:p>
          <a:endParaRPr lang="en-GB"/>
        </a:p>
      </dgm:t>
    </dgm:pt>
    <dgm:pt modelId="{17604EC9-85BF-4281-A978-0BC93DEEA45E}" type="sibTrans" cxnId="{28C4428D-7567-472A-BA7F-D8D1A57BB4A1}">
      <dgm:prSet/>
      <dgm:spPr/>
      <dgm:t>
        <a:bodyPr/>
        <a:lstStyle/>
        <a:p>
          <a:endParaRPr lang="en-GB"/>
        </a:p>
      </dgm:t>
    </dgm:pt>
    <dgm:pt modelId="{83B79DBA-E0A9-43E9-8AB6-0AB74C648A10}">
      <dgm:prSet phldrT="[Text]"/>
      <dgm:spPr/>
      <dgm:t>
        <a:bodyPr/>
        <a:lstStyle/>
        <a:p>
          <a:r>
            <a:rPr lang="en-GB" dirty="0"/>
            <a:t>Requirements</a:t>
          </a:r>
        </a:p>
      </dgm:t>
    </dgm:pt>
    <dgm:pt modelId="{93BFFD91-53B7-4B84-B706-87C0E64DA2EC}" type="parTrans" cxnId="{34E0980E-D611-49A2-A00D-A0063EEB9DB1}">
      <dgm:prSet/>
      <dgm:spPr/>
      <dgm:t>
        <a:bodyPr/>
        <a:lstStyle/>
        <a:p>
          <a:endParaRPr lang="en-GB"/>
        </a:p>
      </dgm:t>
    </dgm:pt>
    <dgm:pt modelId="{F8036E89-BC1B-4584-972C-A34465556E56}" type="sibTrans" cxnId="{34E0980E-D611-49A2-A00D-A0063EEB9DB1}">
      <dgm:prSet/>
      <dgm:spPr/>
      <dgm:t>
        <a:bodyPr/>
        <a:lstStyle/>
        <a:p>
          <a:endParaRPr lang="en-GB"/>
        </a:p>
      </dgm:t>
    </dgm:pt>
    <dgm:pt modelId="{2ADCBE20-FD70-48F1-B397-39E6E525A0D2}">
      <dgm:prSet phldrT="[Text]"/>
      <dgm:spPr/>
      <dgm:t>
        <a:bodyPr/>
        <a:lstStyle/>
        <a:p>
          <a:r>
            <a:rPr lang="en-GB" dirty="0"/>
            <a:t>Workflow</a:t>
          </a:r>
        </a:p>
      </dgm:t>
    </dgm:pt>
    <dgm:pt modelId="{5E184D37-22FD-4E3B-BAC1-DCDA866C4A9C}" type="parTrans" cxnId="{760E35C3-42EB-4A25-BEDC-D387978ABB8C}">
      <dgm:prSet/>
      <dgm:spPr/>
      <dgm:t>
        <a:bodyPr/>
        <a:lstStyle/>
        <a:p>
          <a:endParaRPr lang="en-GB"/>
        </a:p>
      </dgm:t>
    </dgm:pt>
    <dgm:pt modelId="{5F34B332-A70B-4EFA-9E8C-67AE45390221}" type="sibTrans" cxnId="{760E35C3-42EB-4A25-BEDC-D387978ABB8C}">
      <dgm:prSet/>
      <dgm:spPr/>
      <dgm:t>
        <a:bodyPr/>
        <a:lstStyle/>
        <a:p>
          <a:endParaRPr lang="en-GB"/>
        </a:p>
      </dgm:t>
    </dgm:pt>
    <dgm:pt modelId="{77B360DC-2EDC-4EB1-A4E2-A38512870AC8}">
      <dgm:prSet phldrT="[Text]"/>
      <dgm:spPr/>
      <dgm:t>
        <a:bodyPr/>
        <a:lstStyle/>
        <a:p>
          <a:r>
            <a:rPr lang="en-GB" dirty="0"/>
            <a:t>Change Control</a:t>
          </a:r>
        </a:p>
      </dgm:t>
    </dgm:pt>
    <dgm:pt modelId="{E35F7F5A-D04E-4F58-B572-765E4F798B93}" type="sibTrans" cxnId="{C2005B49-327F-4AE0-ABD8-C619E6A74B6D}">
      <dgm:prSet/>
      <dgm:spPr/>
      <dgm:t>
        <a:bodyPr/>
        <a:lstStyle/>
        <a:p>
          <a:endParaRPr lang="en-GB"/>
        </a:p>
      </dgm:t>
    </dgm:pt>
    <dgm:pt modelId="{7D2BFE47-C44A-4C38-99BA-6A3CEF65F407}" type="parTrans" cxnId="{C2005B49-327F-4AE0-ABD8-C619E6A74B6D}">
      <dgm:prSet/>
      <dgm:spPr/>
      <dgm:t>
        <a:bodyPr/>
        <a:lstStyle/>
        <a:p>
          <a:endParaRPr lang="en-GB"/>
        </a:p>
      </dgm:t>
    </dgm:pt>
    <dgm:pt modelId="{AC47D126-1078-45EC-8447-2E6F09A47B16}">
      <dgm:prSet phldrT="[Text]"/>
      <dgm:spPr/>
      <dgm:t>
        <a:bodyPr/>
        <a:lstStyle/>
        <a:p>
          <a:r>
            <a:rPr lang="en-GB" dirty="0"/>
            <a:t>Moderation</a:t>
          </a:r>
        </a:p>
      </dgm:t>
    </dgm:pt>
    <dgm:pt modelId="{723D9B4F-0C00-41BB-8D79-5BC2109EA2DB}" type="parTrans" cxnId="{AFE5886A-889A-4850-9617-01E15BDCC6AA}">
      <dgm:prSet/>
      <dgm:spPr/>
      <dgm:t>
        <a:bodyPr/>
        <a:lstStyle/>
        <a:p>
          <a:endParaRPr lang="en-GB"/>
        </a:p>
      </dgm:t>
    </dgm:pt>
    <dgm:pt modelId="{A1DC9A1E-2900-4DBA-A4AB-05567931A180}" type="sibTrans" cxnId="{AFE5886A-889A-4850-9617-01E15BDCC6AA}">
      <dgm:prSet/>
      <dgm:spPr/>
      <dgm:t>
        <a:bodyPr/>
        <a:lstStyle/>
        <a:p>
          <a:endParaRPr lang="en-GB"/>
        </a:p>
      </dgm:t>
    </dgm:pt>
    <dgm:pt modelId="{ED226FA7-82EC-4BB6-8F9F-6D07E9706AD9}">
      <dgm:prSet phldrT="[Text]"/>
      <dgm:spPr/>
      <dgm:t>
        <a:bodyPr/>
        <a:lstStyle/>
        <a:p>
          <a:r>
            <a:rPr lang="en-GB" dirty="0"/>
            <a:t>Best Practices</a:t>
          </a:r>
        </a:p>
      </dgm:t>
    </dgm:pt>
    <dgm:pt modelId="{E0DB693D-7653-46C8-93BC-E2B1815EA136}" type="parTrans" cxnId="{4CE14C58-14C2-4CE5-8A56-6AE0E91491FE}">
      <dgm:prSet/>
      <dgm:spPr/>
      <dgm:t>
        <a:bodyPr/>
        <a:lstStyle/>
        <a:p>
          <a:endParaRPr lang="en-GB"/>
        </a:p>
      </dgm:t>
    </dgm:pt>
    <dgm:pt modelId="{B0776223-3590-4C00-88C1-F77E5658368E}" type="sibTrans" cxnId="{4CE14C58-14C2-4CE5-8A56-6AE0E91491FE}">
      <dgm:prSet/>
      <dgm:spPr/>
      <dgm:t>
        <a:bodyPr/>
        <a:lstStyle/>
        <a:p>
          <a:endParaRPr lang="en-GB"/>
        </a:p>
      </dgm:t>
    </dgm:pt>
    <dgm:pt modelId="{1E753578-4FE3-4312-B8B6-0E20B2312265}">
      <dgm:prSet phldrT="[Text]"/>
      <dgm:spPr/>
      <dgm:t>
        <a:bodyPr/>
        <a:lstStyle/>
        <a:p>
          <a:r>
            <a:rPr lang="en-GB" dirty="0"/>
            <a:t>Translations</a:t>
          </a:r>
        </a:p>
      </dgm:t>
    </dgm:pt>
    <dgm:pt modelId="{C5CF59D3-DB0A-425C-A974-AEF7381CDD9A}" type="parTrans" cxnId="{D57F6501-559E-4E6E-A788-4E826493C677}">
      <dgm:prSet/>
      <dgm:spPr/>
      <dgm:t>
        <a:bodyPr/>
        <a:lstStyle/>
        <a:p>
          <a:endParaRPr lang="en-GB"/>
        </a:p>
      </dgm:t>
    </dgm:pt>
    <dgm:pt modelId="{8E795168-6CCC-4B75-9B6E-42B7C375F8CC}" type="sibTrans" cxnId="{D57F6501-559E-4E6E-A788-4E826493C677}">
      <dgm:prSet/>
      <dgm:spPr/>
      <dgm:t>
        <a:bodyPr/>
        <a:lstStyle/>
        <a:p>
          <a:endParaRPr lang="en-GB"/>
        </a:p>
      </dgm:t>
    </dgm:pt>
    <dgm:pt modelId="{8997FAAC-A4EE-41FB-9EC0-2D43964649D4}">
      <dgm:prSet phldrT="[Text]"/>
      <dgm:spPr/>
      <dgm:t>
        <a:bodyPr/>
        <a:lstStyle/>
        <a:p>
          <a:r>
            <a:rPr lang="en-GB" dirty="0"/>
            <a:t>Consistent Experience</a:t>
          </a:r>
        </a:p>
      </dgm:t>
    </dgm:pt>
    <dgm:pt modelId="{B3C590C4-3642-49D6-9EDD-96B9E119A609}" type="parTrans" cxnId="{84F77B25-2D36-4640-8C6A-DA2E14F6827F}">
      <dgm:prSet/>
      <dgm:spPr/>
      <dgm:t>
        <a:bodyPr/>
        <a:lstStyle/>
        <a:p>
          <a:endParaRPr lang="en-GB"/>
        </a:p>
      </dgm:t>
    </dgm:pt>
    <dgm:pt modelId="{1F33FDBC-5008-49BF-B163-E1E356FB16A4}" type="sibTrans" cxnId="{84F77B25-2D36-4640-8C6A-DA2E14F6827F}">
      <dgm:prSet/>
      <dgm:spPr/>
      <dgm:t>
        <a:bodyPr/>
        <a:lstStyle/>
        <a:p>
          <a:endParaRPr lang="en-GB"/>
        </a:p>
      </dgm:t>
    </dgm:pt>
    <dgm:pt modelId="{93719D11-F4A2-4526-8C91-C5151E1DDFAD}">
      <dgm:prSet phldrT="[Text]"/>
      <dgm:spPr/>
      <dgm:t>
        <a:bodyPr/>
        <a:lstStyle/>
        <a:p>
          <a:r>
            <a:rPr lang="en-GB" dirty="0"/>
            <a:t>Goal Metrics</a:t>
          </a:r>
        </a:p>
      </dgm:t>
    </dgm:pt>
    <dgm:pt modelId="{79911F4F-6AEC-4E13-857C-21CDC881DF1D}" type="parTrans" cxnId="{CDA1EA5C-648D-4FF1-8C28-1730CC7AC866}">
      <dgm:prSet/>
      <dgm:spPr/>
      <dgm:t>
        <a:bodyPr/>
        <a:lstStyle/>
        <a:p>
          <a:endParaRPr lang="en-GB"/>
        </a:p>
      </dgm:t>
    </dgm:pt>
    <dgm:pt modelId="{23F38763-7923-448C-97CB-572386CE2D87}" type="sibTrans" cxnId="{CDA1EA5C-648D-4FF1-8C28-1730CC7AC866}">
      <dgm:prSet/>
      <dgm:spPr/>
      <dgm:t>
        <a:bodyPr/>
        <a:lstStyle/>
        <a:p>
          <a:endParaRPr lang="en-GB"/>
        </a:p>
      </dgm:t>
    </dgm:pt>
    <dgm:pt modelId="{E27155BD-190D-49E2-A2D4-3D1B4A6A97FC}">
      <dgm:prSet phldrT="[Text]"/>
      <dgm:spPr/>
      <dgm:t>
        <a:bodyPr/>
        <a:lstStyle/>
        <a:p>
          <a:r>
            <a:rPr lang="en-GB" dirty="0"/>
            <a:t>Action Planning</a:t>
          </a:r>
        </a:p>
      </dgm:t>
    </dgm:pt>
    <dgm:pt modelId="{6780B53C-FAED-4FFA-9652-55AA26F5DA47}" type="parTrans" cxnId="{5AECED98-C58A-47A4-AE01-CCAFA6FFEB17}">
      <dgm:prSet/>
      <dgm:spPr/>
      <dgm:t>
        <a:bodyPr/>
        <a:lstStyle/>
        <a:p>
          <a:endParaRPr lang="en-GB"/>
        </a:p>
      </dgm:t>
    </dgm:pt>
    <dgm:pt modelId="{C13BD63C-A4CD-406A-873D-134B0ABAB7E5}" type="sibTrans" cxnId="{5AECED98-C58A-47A4-AE01-CCAFA6FFEB17}">
      <dgm:prSet/>
      <dgm:spPr/>
      <dgm:t>
        <a:bodyPr/>
        <a:lstStyle/>
        <a:p>
          <a:endParaRPr lang="en-GB"/>
        </a:p>
      </dgm:t>
    </dgm:pt>
    <dgm:pt modelId="{B557FF93-C961-4208-AAA8-20FC7DB2F764}">
      <dgm:prSet phldrT="[Text]"/>
      <dgm:spPr/>
      <dgm:t>
        <a:bodyPr/>
        <a:lstStyle/>
        <a:p>
          <a:r>
            <a:rPr lang="en-GB" dirty="0"/>
            <a:t>Vulnerability Scanning</a:t>
          </a:r>
        </a:p>
      </dgm:t>
    </dgm:pt>
    <dgm:pt modelId="{998028D4-22EF-44B3-97DF-62B685DC8AE6}" type="parTrans" cxnId="{84577983-AE1B-4F93-A73A-717CF83F4E4A}">
      <dgm:prSet/>
      <dgm:spPr/>
      <dgm:t>
        <a:bodyPr/>
        <a:lstStyle/>
        <a:p>
          <a:endParaRPr lang="en-GB"/>
        </a:p>
      </dgm:t>
    </dgm:pt>
    <dgm:pt modelId="{1FC594A1-26FD-48C0-8FE6-CDF7D93A6729}" type="sibTrans" cxnId="{84577983-AE1B-4F93-A73A-717CF83F4E4A}">
      <dgm:prSet/>
      <dgm:spPr/>
      <dgm:t>
        <a:bodyPr/>
        <a:lstStyle/>
        <a:p>
          <a:endParaRPr lang="en-GB"/>
        </a:p>
      </dgm:t>
    </dgm:pt>
    <dgm:pt modelId="{4DCD044B-A9F5-4DC6-9550-B61DD6075390}">
      <dgm:prSet phldrT="[Text]"/>
      <dgm:spPr/>
      <dgm:t>
        <a:bodyPr/>
        <a:lstStyle/>
        <a:p>
          <a:r>
            <a:rPr lang="en-GB" dirty="0"/>
            <a:t>Forensic Investigation</a:t>
          </a:r>
        </a:p>
      </dgm:t>
    </dgm:pt>
    <dgm:pt modelId="{34CA58BD-13A8-4B2E-BBAC-4437E766694C}" type="parTrans" cxnId="{3FC52344-AEFB-4C4D-99A0-4A0B2ADACEE5}">
      <dgm:prSet/>
      <dgm:spPr/>
      <dgm:t>
        <a:bodyPr/>
        <a:lstStyle/>
        <a:p>
          <a:endParaRPr lang="en-GB"/>
        </a:p>
      </dgm:t>
    </dgm:pt>
    <dgm:pt modelId="{FFA079AE-CDC5-4C23-8D0D-BC56C9D4EB69}" type="sibTrans" cxnId="{3FC52344-AEFB-4C4D-99A0-4A0B2ADACEE5}">
      <dgm:prSet/>
      <dgm:spPr/>
      <dgm:t>
        <a:bodyPr/>
        <a:lstStyle/>
        <a:p>
          <a:endParaRPr lang="en-GB"/>
        </a:p>
      </dgm:t>
    </dgm:pt>
    <dgm:pt modelId="{0C75551D-A90E-4221-98E7-D124B1982F2A}">
      <dgm:prSet phldrT="[Text]"/>
      <dgm:spPr/>
      <dgm:t>
        <a:bodyPr/>
        <a:lstStyle/>
        <a:p>
          <a:r>
            <a:rPr lang="en-GB" dirty="0"/>
            <a:t>Performance</a:t>
          </a:r>
        </a:p>
      </dgm:t>
    </dgm:pt>
    <dgm:pt modelId="{805F5E44-C82E-451D-BE11-32B4B366A5BF}" type="parTrans" cxnId="{439B4012-1221-4795-BA98-0BB7423866C2}">
      <dgm:prSet/>
      <dgm:spPr/>
      <dgm:t>
        <a:bodyPr/>
        <a:lstStyle/>
        <a:p>
          <a:endParaRPr lang="en-GB"/>
        </a:p>
      </dgm:t>
    </dgm:pt>
    <dgm:pt modelId="{A9E8575D-F5E4-4131-A381-497D253CA5B8}" type="sibTrans" cxnId="{439B4012-1221-4795-BA98-0BB7423866C2}">
      <dgm:prSet/>
      <dgm:spPr/>
      <dgm:t>
        <a:bodyPr/>
        <a:lstStyle/>
        <a:p>
          <a:endParaRPr lang="en-GB"/>
        </a:p>
      </dgm:t>
    </dgm:pt>
    <dgm:pt modelId="{C6B9B1E0-00A1-48A4-BB6A-FB5A7D19F106}">
      <dgm:prSet phldrT="[Text]"/>
      <dgm:spPr/>
      <dgm:t>
        <a:bodyPr/>
        <a:lstStyle/>
        <a:p>
          <a:r>
            <a:rPr lang="en-GB" dirty="0"/>
            <a:t>Support</a:t>
          </a:r>
        </a:p>
      </dgm:t>
    </dgm:pt>
    <dgm:pt modelId="{9EA48194-EF4E-475C-A79B-FCA4703782A5}" type="parTrans" cxnId="{74CAE9E6-72D8-44D2-8FFD-C04000B988D8}">
      <dgm:prSet/>
      <dgm:spPr/>
      <dgm:t>
        <a:bodyPr/>
        <a:lstStyle/>
        <a:p>
          <a:endParaRPr lang="en-GB"/>
        </a:p>
      </dgm:t>
    </dgm:pt>
    <dgm:pt modelId="{CDA855B6-DE78-4F96-8916-999861FCE2B4}" type="sibTrans" cxnId="{74CAE9E6-72D8-44D2-8FFD-C04000B988D8}">
      <dgm:prSet/>
      <dgm:spPr/>
      <dgm:t>
        <a:bodyPr/>
        <a:lstStyle/>
        <a:p>
          <a:endParaRPr lang="en-GB"/>
        </a:p>
      </dgm:t>
    </dgm:pt>
    <dgm:pt modelId="{2C7B7999-9723-4CC0-BF5D-5E4C1FD348EB}">
      <dgm:prSet phldrT="[Text]"/>
      <dgm:spPr/>
      <dgm:t>
        <a:bodyPr/>
        <a:lstStyle/>
        <a:p>
          <a:r>
            <a:rPr lang="en-GB" dirty="0"/>
            <a:t>Penetration Testing</a:t>
          </a:r>
        </a:p>
      </dgm:t>
    </dgm:pt>
    <dgm:pt modelId="{A211A9E5-DA8D-4E3D-BB59-48E972741C03}" type="parTrans" cxnId="{C80DD379-A827-4924-BA0A-F703865CA815}">
      <dgm:prSet/>
      <dgm:spPr/>
      <dgm:t>
        <a:bodyPr/>
        <a:lstStyle/>
        <a:p>
          <a:endParaRPr lang="en-GB"/>
        </a:p>
      </dgm:t>
    </dgm:pt>
    <dgm:pt modelId="{424FA96C-643B-48D9-B1D2-5E7AE57B3B01}" type="sibTrans" cxnId="{C80DD379-A827-4924-BA0A-F703865CA815}">
      <dgm:prSet/>
      <dgm:spPr/>
      <dgm:t>
        <a:bodyPr/>
        <a:lstStyle/>
        <a:p>
          <a:endParaRPr lang="en-GB"/>
        </a:p>
      </dgm:t>
    </dgm:pt>
    <dgm:pt modelId="{DE09B242-C794-4330-A236-F8E9F15CD4F9}" type="pres">
      <dgm:prSet presAssocID="{83617EC0-CC7D-4DBE-B265-FA3EA8A91F9E}" presName="Name0" presStyleCnt="0">
        <dgm:presLayoutVars>
          <dgm:dir/>
          <dgm:resizeHandles val="exact"/>
        </dgm:presLayoutVars>
      </dgm:prSet>
      <dgm:spPr/>
    </dgm:pt>
    <dgm:pt modelId="{FADAB2A0-AC6C-4626-BB83-8494B2C5EB8E}" type="pres">
      <dgm:prSet presAssocID="{336EF5A0-9AD1-4AA4-98F6-380F3BC81F81}" presName="node" presStyleLbl="node1" presStyleIdx="0" presStyleCnt="5">
        <dgm:presLayoutVars>
          <dgm:bulletEnabled val="1"/>
        </dgm:presLayoutVars>
      </dgm:prSet>
      <dgm:spPr/>
    </dgm:pt>
    <dgm:pt modelId="{316B730B-AEFB-4F98-85EA-A7FFB796821E}" type="pres">
      <dgm:prSet presAssocID="{E6B0EB78-BDA9-4702-BBF7-1C61E7AF69BE}" presName="sibTrans" presStyleCnt="0"/>
      <dgm:spPr/>
    </dgm:pt>
    <dgm:pt modelId="{A3CF4A48-17DD-41AA-9BBB-EEAA61D44634}" type="pres">
      <dgm:prSet presAssocID="{A376221E-2B96-4F5D-9850-7B2724307D4B}" presName="node" presStyleLbl="node1" presStyleIdx="1" presStyleCnt="5">
        <dgm:presLayoutVars>
          <dgm:bulletEnabled val="1"/>
        </dgm:presLayoutVars>
      </dgm:prSet>
      <dgm:spPr/>
    </dgm:pt>
    <dgm:pt modelId="{13EAAAB6-9A8C-4A64-93C8-631FBAAF213A}" type="pres">
      <dgm:prSet presAssocID="{D5B042AA-AD18-47DE-AF84-6E369DFB5E45}" presName="sibTrans" presStyleCnt="0"/>
      <dgm:spPr/>
    </dgm:pt>
    <dgm:pt modelId="{1AC73EDE-7394-4D88-ABB2-8418DE5D15E2}" type="pres">
      <dgm:prSet presAssocID="{433CAB90-324F-43FD-8044-57EA3F275DA4}" presName="node" presStyleLbl="node1" presStyleIdx="2" presStyleCnt="5">
        <dgm:presLayoutVars>
          <dgm:bulletEnabled val="1"/>
        </dgm:presLayoutVars>
      </dgm:prSet>
      <dgm:spPr/>
    </dgm:pt>
    <dgm:pt modelId="{F2B6703D-CDBE-4F46-9E27-78257E023DA5}" type="pres">
      <dgm:prSet presAssocID="{8308661E-C703-4A55-AB6C-A252B0EAC81E}" presName="sibTrans" presStyleCnt="0"/>
      <dgm:spPr/>
    </dgm:pt>
    <dgm:pt modelId="{9C855126-425E-4430-9AC8-039CCB69791E}" type="pres">
      <dgm:prSet presAssocID="{2142F89C-480B-432C-93E6-831C57CB6595}" presName="node" presStyleLbl="node1" presStyleIdx="3" presStyleCnt="5">
        <dgm:presLayoutVars>
          <dgm:bulletEnabled val="1"/>
        </dgm:presLayoutVars>
      </dgm:prSet>
      <dgm:spPr/>
    </dgm:pt>
    <dgm:pt modelId="{F836FE8D-122A-4130-B008-19897F400923}" type="pres">
      <dgm:prSet presAssocID="{27939705-FCBF-4938-80D4-AFBD1A834266}" presName="sibTrans" presStyleCnt="0"/>
      <dgm:spPr/>
    </dgm:pt>
    <dgm:pt modelId="{BEEB8D4A-79F2-40D2-BECF-9F57193E1027}" type="pres">
      <dgm:prSet presAssocID="{FCBC31A3-6A65-46A8-B891-61F696FDF42F}" presName="node" presStyleLbl="node1" presStyleIdx="4" presStyleCnt="5">
        <dgm:presLayoutVars>
          <dgm:bulletEnabled val="1"/>
        </dgm:presLayoutVars>
      </dgm:prSet>
      <dgm:spPr/>
    </dgm:pt>
  </dgm:ptLst>
  <dgm:cxnLst>
    <dgm:cxn modelId="{D57F6501-559E-4E6E-A788-4E826493C677}" srcId="{2142F89C-480B-432C-93E6-831C57CB6595}" destId="{1E753578-4FE3-4312-B8B6-0E20B2312265}" srcOrd="4" destOrd="0" parTransId="{C5CF59D3-DB0A-425C-A974-AEF7381CDD9A}" sibTransId="{8E795168-6CCC-4B75-9B6E-42B7C375F8CC}"/>
    <dgm:cxn modelId="{7CFA0B03-C04E-44BB-A50B-E6C122D72247}" srcId="{336EF5A0-9AD1-4AA4-98F6-380F3BC81F81}" destId="{E2AF36D2-8F34-45C3-8733-CD1F5DF13434}" srcOrd="6" destOrd="0" parTransId="{88AB769C-7896-448E-89C6-E0DBFCF36959}" sibTransId="{11CFFCE4-FDEA-46D4-AF2F-5A34BA67E8A6}"/>
    <dgm:cxn modelId="{C8397B03-E06E-4516-96A3-96706A519F12}" type="presOf" srcId="{83617EC0-CC7D-4DBE-B265-FA3EA8A91F9E}" destId="{DE09B242-C794-4330-A236-F8E9F15CD4F9}" srcOrd="0" destOrd="0" presId="urn:microsoft.com/office/officeart/2005/8/layout/hList6"/>
    <dgm:cxn modelId="{97D2E50C-F018-4D06-A173-9BD93EFF203A}" srcId="{336EF5A0-9AD1-4AA4-98F6-380F3BC81F81}" destId="{E7893A7F-A00A-4E9A-B768-C44D6D4C7D52}" srcOrd="2" destOrd="0" parTransId="{3A7D9CE2-4245-443C-96E9-7C04EE4E011A}" sibTransId="{802FC7B4-7071-4366-A9C1-BBE440A70DAA}"/>
    <dgm:cxn modelId="{34E0980E-D611-49A2-A00D-A0063EEB9DB1}" srcId="{336EF5A0-9AD1-4AA4-98F6-380F3BC81F81}" destId="{83B79DBA-E0A9-43E9-8AB6-0AB74C648A10}" srcOrd="4" destOrd="0" parTransId="{93BFFD91-53B7-4B84-B706-87C0E64DA2EC}" sibTransId="{F8036E89-BC1B-4584-972C-A34465556E56}"/>
    <dgm:cxn modelId="{439B4012-1221-4795-BA98-0BB7423866C2}" srcId="{FCBC31A3-6A65-46A8-B891-61F696FDF42F}" destId="{0C75551D-A90E-4221-98E7-D124B1982F2A}" srcOrd="4" destOrd="0" parTransId="{805F5E44-C82E-451D-BE11-32B4B366A5BF}" sibTransId="{A9E8575D-F5E4-4131-A381-497D253CA5B8}"/>
    <dgm:cxn modelId="{A3DED314-40E9-4168-A645-CD299CD391D4}" srcId="{A376221E-2B96-4F5D-9850-7B2724307D4B}" destId="{DFF1BA6C-4455-43A4-BCEC-5C0D4BD90110}" srcOrd="3" destOrd="0" parTransId="{109D4C6F-A1BE-4A5E-8438-3C4A0CA40C4F}" sibTransId="{9DE7D1C7-E699-4081-B950-03A45A79B0C4}"/>
    <dgm:cxn modelId="{D725C016-6BDC-4C10-BF4E-E2F6956D9A63}" type="presOf" srcId="{3C949F04-CED2-4AD1-9620-AF9AAFBD2BC1}" destId="{FADAB2A0-AC6C-4626-BB83-8494B2C5EB8E}" srcOrd="0" destOrd="4" presId="urn:microsoft.com/office/officeart/2005/8/layout/hList6"/>
    <dgm:cxn modelId="{F6FA851A-A26A-4836-8E45-7C2337DE4034}" srcId="{336EF5A0-9AD1-4AA4-98F6-380F3BC81F81}" destId="{D1B56D8C-AF27-461C-B8AE-49798851C9FA}" srcOrd="5" destOrd="0" parTransId="{3E3767F0-2130-4D5B-A963-EDE1900701F4}" sibTransId="{CEA143F9-9259-4F9D-AD99-888B52A9C937}"/>
    <dgm:cxn modelId="{557B0823-A43B-439B-80A7-B914CC272B1B}" type="presOf" srcId="{2142F89C-480B-432C-93E6-831C57CB6595}" destId="{9C855126-425E-4430-9AC8-039CCB69791E}" srcOrd="0" destOrd="0" presId="urn:microsoft.com/office/officeart/2005/8/layout/hList6"/>
    <dgm:cxn modelId="{84F77B25-2D36-4640-8C6A-DA2E14F6827F}" srcId="{A376221E-2B96-4F5D-9850-7B2724307D4B}" destId="{8997FAAC-A4EE-41FB-9EC0-2D43964649D4}" srcOrd="1" destOrd="0" parTransId="{B3C590C4-3642-49D6-9EDD-96B9E119A609}" sibTransId="{1F33FDBC-5008-49BF-B163-E1E356FB16A4}"/>
    <dgm:cxn modelId="{7C548A27-D698-4E46-8E8F-120C9E76EFE8}" type="presOf" srcId="{AC47D126-1078-45EC-8447-2E6F09A47B16}" destId="{9C855126-425E-4430-9AC8-039CCB69791E}" srcOrd="0" destOrd="6" presId="urn:microsoft.com/office/officeart/2005/8/layout/hList6"/>
    <dgm:cxn modelId="{65BEE12D-CFE0-4AE7-9C2A-137302557CA8}" type="presOf" srcId="{C6B9B1E0-00A1-48A4-BB6A-FB5A7D19F106}" destId="{BEEB8D4A-79F2-40D2-BECF-9F57193E1027}" srcOrd="0" destOrd="4" presId="urn:microsoft.com/office/officeart/2005/8/layout/hList6"/>
    <dgm:cxn modelId="{D6BAD82F-E3A2-4503-9A33-344925FB9215}" type="presOf" srcId="{1BF18100-C6D4-4B50-A94E-665F60A76B53}" destId="{FADAB2A0-AC6C-4626-BB83-8494B2C5EB8E}" srcOrd="0" destOrd="8" presId="urn:microsoft.com/office/officeart/2005/8/layout/hList6"/>
    <dgm:cxn modelId="{A96A3931-ED59-4A2B-92D4-468DCE88525D}" type="presOf" srcId="{FCBC31A3-6A65-46A8-B891-61F696FDF42F}" destId="{BEEB8D4A-79F2-40D2-BECF-9F57193E1027}" srcOrd="0" destOrd="0" presId="urn:microsoft.com/office/officeart/2005/8/layout/hList6"/>
    <dgm:cxn modelId="{14D4CF32-8BC8-4269-B82D-ED78E1D7ED1A}" srcId="{FCBC31A3-6A65-46A8-B891-61F696FDF42F}" destId="{0AEE0241-E37F-4E8D-ADB8-168F907885DD}" srcOrd="5" destOrd="0" parTransId="{648E36B2-63EF-491F-858A-A20CDC2120CE}" sibTransId="{6339296E-2D0D-4D6A-A7F0-5FAE7ECEE9F2}"/>
    <dgm:cxn modelId="{47BA7237-6E26-42F8-8F36-B5D60F8FF6AF}" srcId="{A376221E-2B96-4F5D-9850-7B2724307D4B}" destId="{B8AD254D-507E-479B-97F2-570C5903DC7E}" srcOrd="0" destOrd="0" parTransId="{52D24466-21DF-4E4C-ABB1-4D94C97E7117}" sibTransId="{E7CD1D27-835B-4DD5-93F5-43EBCAA29BF1}"/>
    <dgm:cxn modelId="{F274EE37-8BF5-4603-B546-60F32634C204}" srcId="{83617EC0-CC7D-4DBE-B265-FA3EA8A91F9E}" destId="{A376221E-2B96-4F5D-9850-7B2724307D4B}" srcOrd="1" destOrd="0" parTransId="{2D2E068E-9CA1-4C65-9E11-22281C5FEBCD}" sibTransId="{D5B042AA-AD18-47DE-AF84-6E369DFB5E45}"/>
    <dgm:cxn modelId="{5C340040-9304-40A8-9ACD-F446CA374866}" srcId="{2142F89C-480B-432C-93E6-831C57CB6595}" destId="{BDC09323-5A0C-46D0-8DBB-1E91CE5DEBFE}" srcOrd="1" destOrd="0" parTransId="{05389BD8-E261-414C-8C3B-BD1DCE443AAE}" sibTransId="{7AF958AD-A5E4-491D-A5BA-3353AF018738}"/>
    <dgm:cxn modelId="{2CB8595C-6D2D-41E7-B5CA-8280DB66B174}" type="presOf" srcId="{1E753578-4FE3-4312-B8B6-0E20B2312265}" destId="{9C855126-425E-4430-9AC8-039CCB69791E}" srcOrd="0" destOrd="5" presId="urn:microsoft.com/office/officeart/2005/8/layout/hList6"/>
    <dgm:cxn modelId="{CDA1EA5C-648D-4FF1-8C28-1730CC7AC866}" srcId="{A376221E-2B96-4F5D-9850-7B2724307D4B}" destId="{93719D11-F4A2-4526-8C91-C5151E1DDFAD}" srcOrd="6" destOrd="0" parTransId="{79911F4F-6AEC-4E13-857C-21CDC881DF1D}" sibTransId="{23F38763-7923-448C-97CB-572386CE2D87}"/>
    <dgm:cxn modelId="{3FC52344-AEFB-4C4D-99A0-4A0B2ADACEE5}" srcId="{433CAB90-324F-43FD-8044-57EA3F275DA4}" destId="{4DCD044B-A9F5-4DC6-9550-B61DD6075390}" srcOrd="1" destOrd="0" parTransId="{34CA58BD-13A8-4B2E-BBAC-4437E766694C}" sibTransId="{FFA079AE-CDC5-4C23-8D0D-BC56C9D4EB69}"/>
    <dgm:cxn modelId="{E1200865-3912-444D-8D5E-813C1FF1604B}" type="presOf" srcId="{83B79DBA-E0A9-43E9-8AB6-0AB74C648A10}" destId="{FADAB2A0-AC6C-4626-BB83-8494B2C5EB8E}" srcOrd="0" destOrd="5" presId="urn:microsoft.com/office/officeart/2005/8/layout/hList6"/>
    <dgm:cxn modelId="{98862167-111D-47F6-A005-0AC1885B1588}" type="presOf" srcId="{BDC09323-5A0C-46D0-8DBB-1E91CE5DEBFE}" destId="{9C855126-425E-4430-9AC8-039CCB69791E}" srcOrd="0" destOrd="2" presId="urn:microsoft.com/office/officeart/2005/8/layout/hList6"/>
    <dgm:cxn modelId="{C2457367-A13A-4253-9493-AFA44435CA2C}" type="presOf" srcId="{E27155BD-190D-49E2-A2D4-3D1B4A6A97FC}" destId="{1AC73EDE-7394-4D88-ABB2-8418DE5D15E2}" srcOrd="0" destOrd="6" presId="urn:microsoft.com/office/officeart/2005/8/layout/hList6"/>
    <dgm:cxn modelId="{7225B948-922A-465F-BE1F-C0EE46DF48A7}" type="presOf" srcId="{336EF5A0-9AD1-4AA4-98F6-380F3BC81F81}" destId="{FADAB2A0-AC6C-4626-BB83-8494B2C5EB8E}" srcOrd="0" destOrd="0" presId="urn:microsoft.com/office/officeart/2005/8/layout/hList6"/>
    <dgm:cxn modelId="{C2005B49-327F-4AE0-ABD8-C619E6A74B6D}" srcId="{FCBC31A3-6A65-46A8-B891-61F696FDF42F}" destId="{77B360DC-2EDC-4EB1-A4E2-A38512870AC8}" srcOrd="7" destOrd="0" parTransId="{7D2BFE47-C44A-4C38-99BA-6A3CEF65F407}" sibTransId="{E35F7F5A-D04E-4F58-B572-765E4F798B93}"/>
    <dgm:cxn modelId="{AFE5886A-889A-4850-9617-01E15BDCC6AA}" srcId="{2142F89C-480B-432C-93E6-831C57CB6595}" destId="{AC47D126-1078-45EC-8447-2E6F09A47B16}" srcOrd="5" destOrd="0" parTransId="{723D9B4F-0C00-41BB-8D79-5BC2109EA2DB}" sibTransId="{A1DC9A1E-2900-4DBA-A4AB-05567931A180}"/>
    <dgm:cxn modelId="{2593B66B-5B70-48B3-9EA7-ABF7A5CFCA10}" type="presOf" srcId="{AFF15EAB-54D4-4CA5-9A14-6DB1F91CC96F}" destId="{FADAB2A0-AC6C-4626-BB83-8494B2C5EB8E}" srcOrd="0" destOrd="2" presId="urn:microsoft.com/office/officeart/2005/8/layout/hList6"/>
    <dgm:cxn modelId="{A881ED4B-0D96-4B9B-B6EE-B386E79B9110}" type="presOf" srcId="{EF8005E9-8496-463A-9752-58B63171A6EC}" destId="{FADAB2A0-AC6C-4626-BB83-8494B2C5EB8E}" srcOrd="0" destOrd="1" presId="urn:microsoft.com/office/officeart/2005/8/layout/hList6"/>
    <dgm:cxn modelId="{A6C24C4D-B8E1-4CA2-A0CC-BA6949412F41}" type="presOf" srcId="{2CF8348D-46FE-480B-81F9-A9DDB34A0856}" destId="{9C855126-425E-4430-9AC8-039CCB69791E}" srcOrd="0" destOrd="1" presId="urn:microsoft.com/office/officeart/2005/8/layout/hList6"/>
    <dgm:cxn modelId="{A982786E-8298-4C89-8891-A46C93676C99}" type="presOf" srcId="{94D9D9D3-C202-440C-BA7C-79F0F70D0FE1}" destId="{A3CF4A48-17DD-41AA-9BBB-EEAA61D44634}" srcOrd="0" destOrd="5" presId="urn:microsoft.com/office/officeart/2005/8/layout/hList6"/>
    <dgm:cxn modelId="{03407B4E-12B9-43BF-ABA0-A039D6C529CF}" srcId="{83617EC0-CC7D-4DBE-B265-FA3EA8A91F9E}" destId="{336EF5A0-9AD1-4AA4-98F6-380F3BC81F81}" srcOrd="0" destOrd="0" parTransId="{042E6254-1DAA-4BD6-B972-4866F1DECCF1}" sibTransId="{E6B0EB78-BDA9-4702-BBF7-1C61E7AF69BE}"/>
    <dgm:cxn modelId="{BCA2B270-3FFC-4B75-8ADC-7CBC78DC4EBF}" srcId="{83617EC0-CC7D-4DBE-B265-FA3EA8A91F9E}" destId="{433CAB90-324F-43FD-8044-57EA3F275DA4}" srcOrd="2" destOrd="0" parTransId="{E8A4F7E9-804F-4CF8-BF0E-911142F71FCC}" sibTransId="{8308661E-C703-4A55-AB6C-A252B0EAC81E}"/>
    <dgm:cxn modelId="{438F9972-F967-413A-831A-7CF75C7EF2EE}" srcId="{2142F89C-480B-432C-93E6-831C57CB6595}" destId="{53D5F373-6A55-412C-A88B-D052A4A9D706}" srcOrd="2" destOrd="0" parTransId="{97CB226B-0600-4D4C-AFE6-AB7EB562D05D}" sibTransId="{5D57011A-F271-457B-B430-B8D2C3FD63E8}"/>
    <dgm:cxn modelId="{6EFB1C73-46E4-4D42-9402-BA36E5F3F780}" srcId="{A376221E-2B96-4F5D-9850-7B2724307D4B}" destId="{2ABC38E0-E469-46CF-8FBF-000C43BB1856}" srcOrd="5" destOrd="0" parTransId="{4AA18773-97A2-4074-9055-7446171B05D7}" sibTransId="{780B82D8-9987-47CF-B811-977D82D346A2}"/>
    <dgm:cxn modelId="{18541274-1927-49A2-A8D5-481A1912B6B9}" srcId="{A376221E-2B96-4F5D-9850-7B2724307D4B}" destId="{6A6FA37E-D512-4005-BAC2-0E65CF5B381D}" srcOrd="7" destOrd="0" parTransId="{7FB7A77D-50E8-44C7-9394-7016287076B9}" sibTransId="{FA453823-3F05-4FB8-A5A1-BB7F37EDD0C1}"/>
    <dgm:cxn modelId="{B30A4754-7C95-480F-A858-8B0BB5532977}" type="presOf" srcId="{2ADCBE20-FD70-48F1-B397-39E6E525A0D2}" destId="{9C855126-425E-4430-9AC8-039CCB69791E}" srcOrd="0" destOrd="4" presId="urn:microsoft.com/office/officeart/2005/8/layout/hList6"/>
    <dgm:cxn modelId="{43B27F55-14CC-4D9D-B27D-4B0B1BA7B01B}" type="presOf" srcId="{2C7B7999-9723-4CC0-BF5D-5E4C1FD348EB}" destId="{1AC73EDE-7394-4D88-ABB2-8418DE5D15E2}" srcOrd="0" destOrd="3" presId="urn:microsoft.com/office/officeart/2005/8/layout/hList6"/>
    <dgm:cxn modelId="{4CE14C58-14C2-4CE5-8A56-6AE0E91491FE}" srcId="{433CAB90-324F-43FD-8044-57EA3F275DA4}" destId="{ED226FA7-82EC-4BB6-8F9F-6D07E9706AD9}" srcOrd="4" destOrd="0" parTransId="{E0DB693D-7653-46C8-93BC-E2B1815EA136}" sibTransId="{B0776223-3590-4C00-88C1-F77E5658368E}"/>
    <dgm:cxn modelId="{7166AE78-6A34-46E3-83B4-C8F57D91D157}" type="presOf" srcId="{A376221E-2B96-4F5D-9850-7B2724307D4B}" destId="{A3CF4A48-17DD-41AA-9BBB-EEAA61D44634}" srcOrd="0" destOrd="0" presId="urn:microsoft.com/office/officeart/2005/8/layout/hList6"/>
    <dgm:cxn modelId="{02B96179-8B31-486E-AB22-5877BB1B7AAF}" srcId="{2142F89C-480B-432C-93E6-831C57CB6595}" destId="{2CF8348D-46FE-480B-81F9-A9DDB34A0856}" srcOrd="0" destOrd="0" parTransId="{36C643BB-7CEB-4C29-A2A9-21E72A9C8436}" sibTransId="{F7B68338-A224-4D29-AAF0-2FC3BA598EDA}"/>
    <dgm:cxn modelId="{C80DD379-A827-4924-BA0A-F703865CA815}" srcId="{433CAB90-324F-43FD-8044-57EA3F275DA4}" destId="{2C7B7999-9723-4CC0-BF5D-5E4C1FD348EB}" srcOrd="2" destOrd="0" parTransId="{A211A9E5-DA8D-4E3D-BB59-48E972741C03}" sibTransId="{424FA96C-643B-48D9-B1D2-5E7AE57B3B01}"/>
    <dgm:cxn modelId="{5D75525A-74EF-4A17-89C4-41E2E4233C37}" type="presOf" srcId="{8997FAAC-A4EE-41FB-9EC0-2D43964649D4}" destId="{A3CF4A48-17DD-41AA-9BBB-EEAA61D44634}" srcOrd="0" destOrd="2" presId="urn:microsoft.com/office/officeart/2005/8/layout/hList6"/>
    <dgm:cxn modelId="{84577983-AE1B-4F93-A73A-717CF83F4E4A}" srcId="{433CAB90-324F-43FD-8044-57EA3F275DA4}" destId="{B557FF93-C961-4208-AAA8-20FC7DB2F764}" srcOrd="0" destOrd="0" parTransId="{998028D4-22EF-44B3-97DF-62B685DC8AE6}" sibTransId="{1FC594A1-26FD-48C0-8FE6-CDF7D93A6729}"/>
    <dgm:cxn modelId="{38DFB184-ED15-425C-B344-68B35C5EFC9F}" type="presOf" srcId="{433CAB90-324F-43FD-8044-57EA3F275DA4}" destId="{1AC73EDE-7394-4D88-ABB2-8418DE5D15E2}" srcOrd="0" destOrd="0" presId="urn:microsoft.com/office/officeart/2005/8/layout/hList6"/>
    <dgm:cxn modelId="{7AE72685-4940-4F11-969B-F3061CDC9443}" srcId="{336EF5A0-9AD1-4AA4-98F6-380F3BC81F81}" destId="{1BF18100-C6D4-4B50-A94E-665F60A76B53}" srcOrd="7" destOrd="0" parTransId="{DB3BA4D9-B6CC-47F0-B868-CB5243524C38}" sibTransId="{3340929B-4964-435D-963E-4E4A2DD0B6BD}"/>
    <dgm:cxn modelId="{56AEEC87-63DE-4A56-B1CD-581E464421BF}" type="presOf" srcId="{37EE6F1A-0073-403D-8408-C72F4C51C338}" destId="{BEEB8D4A-79F2-40D2-BECF-9F57193E1027}" srcOrd="0" destOrd="1" presId="urn:microsoft.com/office/officeart/2005/8/layout/hList6"/>
    <dgm:cxn modelId="{ED745F88-7795-4B38-978D-EDBF4ACC8B27}" srcId="{A376221E-2B96-4F5D-9850-7B2724307D4B}" destId="{929CF014-2843-4EF6-AE03-2C11DE570D97}" srcOrd="2" destOrd="0" parTransId="{AEB7DAB1-F729-4FB5-9894-F7E201DB92A2}" sibTransId="{D1B8AC95-CE09-43C9-88D6-B3B420F1B0DD}"/>
    <dgm:cxn modelId="{48243A89-0C25-40BE-AA70-FE0C299FB434}" type="presOf" srcId="{ED226FA7-82EC-4BB6-8F9F-6D07E9706AD9}" destId="{1AC73EDE-7394-4D88-ABB2-8418DE5D15E2}" srcOrd="0" destOrd="5" presId="urn:microsoft.com/office/officeart/2005/8/layout/hList6"/>
    <dgm:cxn modelId="{6CD5588A-391D-4E7A-93FC-6B0C09D12273}" srcId="{FCBC31A3-6A65-46A8-B891-61F696FDF42F}" destId="{6069919D-5238-43DC-8410-B8EF144F34BF}" srcOrd="2" destOrd="0" parTransId="{65A62957-59C2-4166-8CEB-7351E7A634CE}" sibTransId="{7A81B925-352C-4AC4-9A5E-42B7C844DFE5}"/>
    <dgm:cxn modelId="{28C4428D-7567-472A-BA7F-D8D1A57BB4A1}" srcId="{FCBC31A3-6A65-46A8-B891-61F696FDF42F}" destId="{63BC4F2E-F752-469E-A2B2-1059A9143391}" srcOrd="1" destOrd="0" parTransId="{8F75B4BB-9FBB-477E-94F3-F2616876F1D6}" sibTransId="{17604EC9-85BF-4281-A978-0BC93DEEA45E}"/>
    <dgm:cxn modelId="{39CB1291-6C0D-42C6-8D03-FDB088D62A4B}" type="presOf" srcId="{6069919D-5238-43DC-8410-B8EF144F34BF}" destId="{BEEB8D4A-79F2-40D2-BECF-9F57193E1027}" srcOrd="0" destOrd="3" presId="urn:microsoft.com/office/officeart/2005/8/layout/hList6"/>
    <dgm:cxn modelId="{5CF76B96-98A9-46D9-AD0B-4A0C0725C038}" type="presOf" srcId="{77B360DC-2EDC-4EB1-A4E2-A38512870AC8}" destId="{BEEB8D4A-79F2-40D2-BECF-9F57193E1027}" srcOrd="0" destOrd="8" presId="urn:microsoft.com/office/officeart/2005/8/layout/hList6"/>
    <dgm:cxn modelId="{5AECED98-C58A-47A4-AE01-CCAFA6FFEB17}" srcId="{433CAB90-324F-43FD-8044-57EA3F275DA4}" destId="{E27155BD-190D-49E2-A2D4-3D1B4A6A97FC}" srcOrd="5" destOrd="0" parTransId="{6780B53C-FAED-4FFA-9652-55AA26F5DA47}" sibTransId="{C13BD63C-A4CD-406A-873D-134B0ABAB7E5}"/>
    <dgm:cxn modelId="{D3272A9D-EAC6-4BB8-ADFD-AF20A5ED28D5}" type="presOf" srcId="{D1B56D8C-AF27-461C-B8AE-49798851C9FA}" destId="{FADAB2A0-AC6C-4626-BB83-8494B2C5EB8E}" srcOrd="0" destOrd="6" presId="urn:microsoft.com/office/officeart/2005/8/layout/hList6"/>
    <dgm:cxn modelId="{3A33AA9D-E2AC-4596-B841-7C33011C1E13}" type="presOf" srcId="{929CF014-2843-4EF6-AE03-2C11DE570D97}" destId="{A3CF4A48-17DD-41AA-9BBB-EEAA61D44634}" srcOrd="0" destOrd="3" presId="urn:microsoft.com/office/officeart/2005/8/layout/hList6"/>
    <dgm:cxn modelId="{5C14D9A2-6BBC-4997-9EE9-A7D26E94B634}" type="presOf" srcId="{B557FF93-C961-4208-AAA8-20FC7DB2F764}" destId="{1AC73EDE-7394-4D88-ABB2-8418DE5D15E2}" srcOrd="0" destOrd="1" presId="urn:microsoft.com/office/officeart/2005/8/layout/hList6"/>
    <dgm:cxn modelId="{9FB1A9A3-308E-439C-A6CE-6033BC7B7731}" type="presOf" srcId="{10C744BC-E0CE-4898-A336-5C6551BEE662}" destId="{1AC73EDE-7394-4D88-ABB2-8418DE5D15E2}" srcOrd="0" destOrd="4" presId="urn:microsoft.com/office/officeart/2005/8/layout/hList6"/>
    <dgm:cxn modelId="{39C511A5-D1C8-47B4-A048-626287835CB6}" type="presOf" srcId="{93719D11-F4A2-4526-8C91-C5151E1DDFAD}" destId="{A3CF4A48-17DD-41AA-9BBB-EEAA61D44634}" srcOrd="0" destOrd="7" presId="urn:microsoft.com/office/officeart/2005/8/layout/hList6"/>
    <dgm:cxn modelId="{EA442BAC-B1E4-456B-9D29-A430AB39C708}" srcId="{83617EC0-CC7D-4DBE-B265-FA3EA8A91F9E}" destId="{2142F89C-480B-432C-93E6-831C57CB6595}" srcOrd="3" destOrd="0" parTransId="{A2E04C8D-4787-4727-B0EC-C55F53FB02EB}" sibTransId="{27939705-FCBF-4938-80D4-AFBD1A834266}"/>
    <dgm:cxn modelId="{E371DAAE-79D2-4FBE-B20D-F83A1B5E8D78}" type="presOf" srcId="{E7893A7F-A00A-4E9A-B768-C44D6D4C7D52}" destId="{FADAB2A0-AC6C-4626-BB83-8494B2C5EB8E}" srcOrd="0" destOrd="3" presId="urn:microsoft.com/office/officeart/2005/8/layout/hList6"/>
    <dgm:cxn modelId="{7B027AAF-B9A0-4D91-8317-2589A3853A5A}" srcId="{FCBC31A3-6A65-46A8-B891-61F696FDF42F}" destId="{C601CFBB-9946-4244-ABA9-DE8E4098C47E}" srcOrd="6" destOrd="0" parTransId="{36C92380-CFAC-443D-8EA6-7225FAFD10A5}" sibTransId="{91BB99DD-F551-4110-AC51-87DA10A0F2DF}"/>
    <dgm:cxn modelId="{53E636B0-B117-4AF2-84EC-E14B8117AD9F}" srcId="{433CAB90-324F-43FD-8044-57EA3F275DA4}" destId="{10C744BC-E0CE-4898-A336-5C6551BEE662}" srcOrd="3" destOrd="0" parTransId="{FF1069B1-4429-46A0-94D9-DE994BA0188E}" sibTransId="{95299DCF-D16F-4FE3-84DF-C8412A6763C5}"/>
    <dgm:cxn modelId="{89E48FB2-33B1-4B51-AEC3-9247A564C875}" type="presOf" srcId="{DFF1BA6C-4455-43A4-BCEC-5C0D4BD90110}" destId="{A3CF4A48-17DD-41AA-9BBB-EEAA61D44634}" srcOrd="0" destOrd="4" presId="urn:microsoft.com/office/officeart/2005/8/layout/hList6"/>
    <dgm:cxn modelId="{63BB6DB3-8F2E-440D-AFE3-CF21ABC47246}" type="presOf" srcId="{0AEE0241-E37F-4E8D-ADB8-168F907885DD}" destId="{BEEB8D4A-79F2-40D2-BECF-9F57193E1027}" srcOrd="0" destOrd="6" presId="urn:microsoft.com/office/officeart/2005/8/layout/hList6"/>
    <dgm:cxn modelId="{83616EC2-A1C2-41BF-8F73-CA5D8D296B08}" type="presOf" srcId="{2ABC38E0-E469-46CF-8FBF-000C43BB1856}" destId="{A3CF4A48-17DD-41AA-9BBB-EEAA61D44634}" srcOrd="0" destOrd="6" presId="urn:microsoft.com/office/officeart/2005/8/layout/hList6"/>
    <dgm:cxn modelId="{760E35C3-42EB-4A25-BEDC-D387978ABB8C}" srcId="{2142F89C-480B-432C-93E6-831C57CB6595}" destId="{2ADCBE20-FD70-48F1-B397-39E6E525A0D2}" srcOrd="3" destOrd="0" parTransId="{5E184D37-22FD-4E3B-BAC1-DCDA866C4A9C}" sibTransId="{5F34B332-A70B-4EFA-9E8C-67AE45390221}"/>
    <dgm:cxn modelId="{4797D3C4-3391-4136-897B-63618628FC01}" type="presOf" srcId="{4DCD044B-A9F5-4DC6-9550-B61DD6075390}" destId="{1AC73EDE-7394-4D88-ABB2-8418DE5D15E2}" srcOrd="0" destOrd="2" presId="urn:microsoft.com/office/officeart/2005/8/layout/hList6"/>
    <dgm:cxn modelId="{FC034EC8-2D5F-4AB9-B000-25D37ECD5C67}" srcId="{336EF5A0-9AD1-4AA4-98F6-380F3BC81F81}" destId="{EF8005E9-8496-463A-9752-58B63171A6EC}" srcOrd="0" destOrd="0" parTransId="{922C7146-49CD-4CDF-8719-DC82BC44B264}" sibTransId="{AFBB1CFC-B9F3-4685-B1A1-FBB3A201B9CD}"/>
    <dgm:cxn modelId="{958F1DD3-5108-486C-9959-985612583C2B}" type="presOf" srcId="{C601CFBB-9946-4244-ABA9-DE8E4098C47E}" destId="{BEEB8D4A-79F2-40D2-BECF-9F57193E1027}" srcOrd="0" destOrd="7" presId="urn:microsoft.com/office/officeart/2005/8/layout/hList6"/>
    <dgm:cxn modelId="{498719D7-8EBE-44E2-A47D-C3D71B0DA1D7}" type="presOf" srcId="{53D5F373-6A55-412C-A88B-D052A4A9D706}" destId="{9C855126-425E-4430-9AC8-039CCB69791E}" srcOrd="0" destOrd="3" presId="urn:microsoft.com/office/officeart/2005/8/layout/hList6"/>
    <dgm:cxn modelId="{D65525D8-6206-4F62-B0AA-42011A91F8F6}" srcId="{FCBC31A3-6A65-46A8-B891-61F696FDF42F}" destId="{37EE6F1A-0073-403D-8408-C72F4C51C338}" srcOrd="0" destOrd="0" parTransId="{93360099-1AE5-4F22-BA1E-6FA33254FED1}" sibTransId="{5D98A404-72FF-4740-92D7-F4A4F7E3B417}"/>
    <dgm:cxn modelId="{D440A9DD-C401-4CE3-ACA7-552321C00923}" type="presOf" srcId="{0C75551D-A90E-4221-98E7-D124B1982F2A}" destId="{BEEB8D4A-79F2-40D2-BECF-9F57193E1027}" srcOrd="0" destOrd="5" presId="urn:microsoft.com/office/officeart/2005/8/layout/hList6"/>
    <dgm:cxn modelId="{35FCCDDF-C57F-4D74-9973-CFCEA716B9BD}" srcId="{83617EC0-CC7D-4DBE-B265-FA3EA8A91F9E}" destId="{FCBC31A3-6A65-46A8-B891-61F696FDF42F}" srcOrd="4" destOrd="0" parTransId="{2B2C266C-FB0D-4B31-BA17-382B734D54F8}" sibTransId="{5F4ED9D3-E078-4A28-9948-4CD2D57DB1E6}"/>
    <dgm:cxn modelId="{C783D0E1-3ECC-4179-A106-DDD9AEA6C668}" type="presOf" srcId="{E2AF36D2-8F34-45C3-8733-CD1F5DF13434}" destId="{FADAB2A0-AC6C-4626-BB83-8494B2C5EB8E}" srcOrd="0" destOrd="7" presId="urn:microsoft.com/office/officeart/2005/8/layout/hList6"/>
    <dgm:cxn modelId="{A4632FE2-7074-4197-8A66-70F9EFCA5836}" type="presOf" srcId="{63BC4F2E-F752-469E-A2B2-1059A9143391}" destId="{BEEB8D4A-79F2-40D2-BECF-9F57193E1027}" srcOrd="0" destOrd="2" presId="urn:microsoft.com/office/officeart/2005/8/layout/hList6"/>
    <dgm:cxn modelId="{2338E1E6-2A2C-421F-8320-6F1155A2BE77}" type="presOf" srcId="{6A6FA37E-D512-4005-BAC2-0E65CF5B381D}" destId="{A3CF4A48-17DD-41AA-9BBB-EEAA61D44634}" srcOrd="0" destOrd="8" presId="urn:microsoft.com/office/officeart/2005/8/layout/hList6"/>
    <dgm:cxn modelId="{74CAE9E6-72D8-44D2-8FFD-C04000B988D8}" srcId="{FCBC31A3-6A65-46A8-B891-61F696FDF42F}" destId="{C6B9B1E0-00A1-48A4-BB6A-FB5A7D19F106}" srcOrd="3" destOrd="0" parTransId="{9EA48194-EF4E-475C-A79B-FCA4703782A5}" sibTransId="{CDA855B6-DE78-4F96-8916-999861FCE2B4}"/>
    <dgm:cxn modelId="{AC8A13F8-71A5-4358-A5EA-3207595FB755}" srcId="{A376221E-2B96-4F5D-9850-7B2724307D4B}" destId="{94D9D9D3-C202-440C-BA7C-79F0F70D0FE1}" srcOrd="4" destOrd="0" parTransId="{DDE8500B-D012-4A9E-9807-E503EAEBAD7C}" sibTransId="{A0C09D5E-DC26-4A9D-BA2A-84509D518FC4}"/>
    <dgm:cxn modelId="{895DA4F9-72C4-4AB5-9261-F2D862681F00}" type="presOf" srcId="{B8AD254D-507E-479B-97F2-570C5903DC7E}" destId="{A3CF4A48-17DD-41AA-9BBB-EEAA61D44634}" srcOrd="0" destOrd="1" presId="urn:microsoft.com/office/officeart/2005/8/layout/hList6"/>
    <dgm:cxn modelId="{0D75C4F9-0AC6-4E5E-89CE-023F6279B401}" srcId="{336EF5A0-9AD1-4AA4-98F6-380F3BC81F81}" destId="{3C949F04-CED2-4AD1-9620-AF9AAFBD2BC1}" srcOrd="3" destOrd="0" parTransId="{9762D9C0-E34A-48BF-9882-CF29D6C39D2A}" sibTransId="{3D1EED18-F3F1-49BE-885E-B77995382DC1}"/>
    <dgm:cxn modelId="{9F1DF5FE-45AA-4D34-A59B-DF24F32BAE10}" srcId="{336EF5A0-9AD1-4AA4-98F6-380F3BC81F81}" destId="{AFF15EAB-54D4-4CA5-9A14-6DB1F91CC96F}" srcOrd="1" destOrd="0" parTransId="{EE6C4BE5-005B-49D9-9200-0B46109B80CB}" sibTransId="{0053729D-A53B-43D1-BB75-C4B1064A1EB3}"/>
    <dgm:cxn modelId="{CD66CF21-DC5C-4ED4-B990-17BC9D6D128C}" type="presParOf" srcId="{DE09B242-C794-4330-A236-F8E9F15CD4F9}" destId="{FADAB2A0-AC6C-4626-BB83-8494B2C5EB8E}" srcOrd="0" destOrd="0" presId="urn:microsoft.com/office/officeart/2005/8/layout/hList6"/>
    <dgm:cxn modelId="{35F9AF03-0FED-43F7-A241-B59DBED44DF3}" type="presParOf" srcId="{DE09B242-C794-4330-A236-F8E9F15CD4F9}" destId="{316B730B-AEFB-4F98-85EA-A7FFB796821E}" srcOrd="1" destOrd="0" presId="urn:microsoft.com/office/officeart/2005/8/layout/hList6"/>
    <dgm:cxn modelId="{05B1ACCE-F351-4F3F-9AF6-657F72AD980F}" type="presParOf" srcId="{DE09B242-C794-4330-A236-F8E9F15CD4F9}" destId="{A3CF4A48-17DD-41AA-9BBB-EEAA61D44634}" srcOrd="2" destOrd="0" presId="urn:microsoft.com/office/officeart/2005/8/layout/hList6"/>
    <dgm:cxn modelId="{7893224D-A697-486A-9E07-C74FEC5D841E}" type="presParOf" srcId="{DE09B242-C794-4330-A236-F8E9F15CD4F9}" destId="{13EAAAB6-9A8C-4A64-93C8-631FBAAF213A}" srcOrd="3" destOrd="0" presId="urn:microsoft.com/office/officeart/2005/8/layout/hList6"/>
    <dgm:cxn modelId="{9A3E67EE-7039-4252-828A-BC8CEE030A47}" type="presParOf" srcId="{DE09B242-C794-4330-A236-F8E9F15CD4F9}" destId="{1AC73EDE-7394-4D88-ABB2-8418DE5D15E2}" srcOrd="4" destOrd="0" presId="urn:microsoft.com/office/officeart/2005/8/layout/hList6"/>
    <dgm:cxn modelId="{4A23770B-4A4F-4DED-A0B7-4E0085481B6F}" type="presParOf" srcId="{DE09B242-C794-4330-A236-F8E9F15CD4F9}" destId="{F2B6703D-CDBE-4F46-9E27-78257E023DA5}" srcOrd="5" destOrd="0" presId="urn:microsoft.com/office/officeart/2005/8/layout/hList6"/>
    <dgm:cxn modelId="{86669C81-4E9F-44E4-819C-A2567B5BB2CF}" type="presParOf" srcId="{DE09B242-C794-4330-A236-F8E9F15CD4F9}" destId="{9C855126-425E-4430-9AC8-039CCB69791E}" srcOrd="6" destOrd="0" presId="urn:microsoft.com/office/officeart/2005/8/layout/hList6"/>
    <dgm:cxn modelId="{34263115-6383-4FF5-9B2B-BC94A0791C6D}" type="presParOf" srcId="{DE09B242-C794-4330-A236-F8E9F15CD4F9}" destId="{F836FE8D-122A-4130-B008-19897F400923}" srcOrd="7" destOrd="0" presId="urn:microsoft.com/office/officeart/2005/8/layout/hList6"/>
    <dgm:cxn modelId="{765A51BE-FC80-49CC-91B2-1E485556A3FE}" type="presParOf" srcId="{DE09B242-C794-4330-A236-F8E9F15CD4F9}" destId="{BEEB8D4A-79F2-40D2-BECF-9F57193E1027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A8DEBB-A9C3-4823-A84A-40B0550B06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3C1182D-A66A-419B-B130-9726E6E587B5}">
      <dgm:prSet phldrT="[Text]"/>
      <dgm:spPr/>
      <dgm:t>
        <a:bodyPr/>
        <a:lstStyle/>
        <a:p>
          <a:r>
            <a:rPr lang="en-GB" dirty="0"/>
            <a:t>Regulators</a:t>
          </a:r>
        </a:p>
      </dgm:t>
    </dgm:pt>
    <dgm:pt modelId="{193FA2C5-34F0-4B4F-9DF3-A0D4E822A3DC}" type="parTrans" cxnId="{32F59C8D-8486-45B3-9453-CEED2FD009A0}">
      <dgm:prSet/>
      <dgm:spPr/>
      <dgm:t>
        <a:bodyPr/>
        <a:lstStyle/>
        <a:p>
          <a:endParaRPr lang="en-GB"/>
        </a:p>
      </dgm:t>
    </dgm:pt>
    <dgm:pt modelId="{39084847-650B-405D-8EB6-2593C6C79B15}" type="sibTrans" cxnId="{32F59C8D-8486-45B3-9453-CEED2FD009A0}">
      <dgm:prSet/>
      <dgm:spPr/>
      <dgm:t>
        <a:bodyPr/>
        <a:lstStyle/>
        <a:p>
          <a:endParaRPr lang="en-GB"/>
        </a:p>
      </dgm:t>
    </dgm:pt>
    <dgm:pt modelId="{57F631E3-C338-4AAD-92AE-ADFE81BD493F}">
      <dgm:prSet phldrT="[Text]"/>
      <dgm:spPr/>
      <dgm:t>
        <a:bodyPr/>
        <a:lstStyle/>
        <a:p>
          <a:r>
            <a:rPr lang="en-GB" dirty="0"/>
            <a:t>Secondary customers</a:t>
          </a:r>
        </a:p>
      </dgm:t>
    </dgm:pt>
    <dgm:pt modelId="{F8AF10D1-CA98-49CD-AC89-47C25A08EC02}" type="parTrans" cxnId="{0256C753-4966-44D5-A8D4-8C3860007408}">
      <dgm:prSet/>
      <dgm:spPr/>
      <dgm:t>
        <a:bodyPr/>
        <a:lstStyle/>
        <a:p>
          <a:endParaRPr lang="en-GB"/>
        </a:p>
      </dgm:t>
    </dgm:pt>
    <dgm:pt modelId="{B0A470C4-867F-423B-BDA3-BED19FCBD860}" type="sibTrans" cxnId="{0256C753-4966-44D5-A8D4-8C3860007408}">
      <dgm:prSet/>
      <dgm:spPr/>
      <dgm:t>
        <a:bodyPr/>
        <a:lstStyle/>
        <a:p>
          <a:endParaRPr lang="en-GB"/>
        </a:p>
      </dgm:t>
    </dgm:pt>
    <dgm:pt modelId="{1FF28C63-218F-4D3A-B910-34832ED5941D}">
      <dgm:prSet phldrT="[Text]"/>
      <dgm:spPr/>
      <dgm:t>
        <a:bodyPr/>
        <a:lstStyle/>
        <a:p>
          <a:r>
            <a:rPr lang="en-GB" dirty="0"/>
            <a:t>Primary customers</a:t>
          </a:r>
        </a:p>
      </dgm:t>
    </dgm:pt>
    <dgm:pt modelId="{B1EBEC3B-737D-4233-A0D9-2A67DAAB72BC}" type="parTrans" cxnId="{39984744-5AF4-43AD-AC4C-069C8B4A8910}">
      <dgm:prSet/>
      <dgm:spPr/>
      <dgm:t>
        <a:bodyPr/>
        <a:lstStyle/>
        <a:p>
          <a:endParaRPr lang="en-GB"/>
        </a:p>
      </dgm:t>
    </dgm:pt>
    <dgm:pt modelId="{82837BAD-2F47-4B36-9917-8C748C3BFD4B}" type="sibTrans" cxnId="{39984744-5AF4-43AD-AC4C-069C8B4A8910}">
      <dgm:prSet/>
      <dgm:spPr/>
      <dgm:t>
        <a:bodyPr/>
        <a:lstStyle/>
        <a:p>
          <a:endParaRPr lang="en-GB"/>
        </a:p>
      </dgm:t>
    </dgm:pt>
    <dgm:pt modelId="{9D404453-DEF7-4F8E-B8C8-B4810C5F2D47}">
      <dgm:prSet phldrT="[Text]"/>
      <dgm:spPr/>
      <dgm:t>
        <a:bodyPr/>
        <a:lstStyle/>
        <a:p>
          <a:r>
            <a:rPr lang="en-GB" dirty="0"/>
            <a:t>Quality controllers</a:t>
          </a:r>
        </a:p>
      </dgm:t>
    </dgm:pt>
    <dgm:pt modelId="{19FA2463-32C9-4C79-8D87-B84EFA159A74}" type="parTrans" cxnId="{5E9018D2-3B5B-49D4-B030-9CF6F92023E7}">
      <dgm:prSet/>
      <dgm:spPr/>
      <dgm:t>
        <a:bodyPr/>
        <a:lstStyle/>
        <a:p>
          <a:endParaRPr lang="en-GB"/>
        </a:p>
      </dgm:t>
    </dgm:pt>
    <dgm:pt modelId="{B64B719D-0047-4073-81BB-9868E5CBBA86}" type="sibTrans" cxnId="{5E9018D2-3B5B-49D4-B030-9CF6F92023E7}">
      <dgm:prSet/>
      <dgm:spPr/>
      <dgm:t>
        <a:bodyPr/>
        <a:lstStyle/>
        <a:p>
          <a:endParaRPr lang="en-GB"/>
        </a:p>
      </dgm:t>
    </dgm:pt>
    <dgm:pt modelId="{C47E1A8E-5571-4CE1-B1D7-FD345DF3A7F3}">
      <dgm:prSet phldrT="[Text]"/>
      <dgm:spPr/>
      <dgm:t>
        <a:bodyPr/>
        <a:lstStyle/>
        <a:p>
          <a:r>
            <a:rPr lang="en-GB" dirty="0"/>
            <a:t>Process owners</a:t>
          </a:r>
        </a:p>
      </dgm:t>
    </dgm:pt>
    <dgm:pt modelId="{B54230D5-0F54-448F-A894-3032B984458A}" type="parTrans" cxnId="{4E908816-A646-426D-8797-DA49D11EE811}">
      <dgm:prSet/>
      <dgm:spPr/>
      <dgm:t>
        <a:bodyPr/>
        <a:lstStyle/>
        <a:p>
          <a:endParaRPr lang="en-GB"/>
        </a:p>
      </dgm:t>
    </dgm:pt>
    <dgm:pt modelId="{2B30E2CA-0397-4E81-81B1-70E66C74540D}" type="sibTrans" cxnId="{4E908816-A646-426D-8797-DA49D11EE811}">
      <dgm:prSet/>
      <dgm:spPr/>
      <dgm:t>
        <a:bodyPr/>
        <a:lstStyle/>
        <a:p>
          <a:endParaRPr lang="en-GB"/>
        </a:p>
      </dgm:t>
    </dgm:pt>
    <dgm:pt modelId="{58996C19-1533-4024-B08B-74C0A7F72FC6}">
      <dgm:prSet phldrT="[Text]"/>
      <dgm:spPr/>
      <dgm:t>
        <a:bodyPr/>
        <a:lstStyle/>
        <a:p>
          <a:r>
            <a:rPr lang="en-GB" dirty="0"/>
            <a:t>Subject matter experts</a:t>
          </a:r>
        </a:p>
      </dgm:t>
    </dgm:pt>
    <dgm:pt modelId="{F504BFD6-2E20-4EA3-BB74-0C764252A7D2}" type="parTrans" cxnId="{C80D2170-EAA1-48F6-84F2-F2461E1B7630}">
      <dgm:prSet/>
      <dgm:spPr/>
      <dgm:t>
        <a:bodyPr/>
        <a:lstStyle/>
        <a:p>
          <a:endParaRPr lang="en-GB"/>
        </a:p>
      </dgm:t>
    </dgm:pt>
    <dgm:pt modelId="{7D8D8B62-97AF-4524-8EF8-45FB3DEE45EB}" type="sibTrans" cxnId="{C80D2170-EAA1-48F6-84F2-F2461E1B7630}">
      <dgm:prSet/>
      <dgm:spPr/>
      <dgm:t>
        <a:bodyPr/>
        <a:lstStyle/>
        <a:p>
          <a:endParaRPr lang="en-GB"/>
        </a:p>
      </dgm:t>
    </dgm:pt>
    <dgm:pt modelId="{88DE72D3-9A16-46A5-B12F-8791106EEF31}">
      <dgm:prSet phldrT="[Text]"/>
      <dgm:spPr/>
      <dgm:t>
        <a:bodyPr/>
        <a:lstStyle/>
        <a:p>
          <a:r>
            <a:rPr lang="en-GB" dirty="0"/>
            <a:t>Process controllers</a:t>
          </a:r>
        </a:p>
      </dgm:t>
    </dgm:pt>
    <dgm:pt modelId="{ABA547B9-A531-495C-8E30-AF96015DAEC3}" type="parTrans" cxnId="{ACAEFCC5-7DF0-405B-867C-0CC3C90ECAE3}">
      <dgm:prSet/>
      <dgm:spPr/>
      <dgm:t>
        <a:bodyPr/>
        <a:lstStyle/>
        <a:p>
          <a:endParaRPr lang="en-GB"/>
        </a:p>
      </dgm:t>
    </dgm:pt>
    <dgm:pt modelId="{0F25D91A-3B54-41EA-B2EC-4C61E4322087}" type="sibTrans" cxnId="{ACAEFCC5-7DF0-405B-867C-0CC3C90ECAE3}">
      <dgm:prSet/>
      <dgm:spPr/>
      <dgm:t>
        <a:bodyPr/>
        <a:lstStyle/>
        <a:p>
          <a:endParaRPr lang="en-GB"/>
        </a:p>
      </dgm:t>
    </dgm:pt>
    <dgm:pt modelId="{6957F1CC-1D80-43F0-8CF0-E4C32C66BD0D}">
      <dgm:prSet phldrT="[Text]"/>
      <dgm:spPr/>
      <dgm:t>
        <a:bodyPr/>
        <a:lstStyle/>
        <a:p>
          <a:endParaRPr lang="en-GB"/>
        </a:p>
      </dgm:t>
    </dgm:pt>
    <dgm:pt modelId="{3115735A-AD15-40EF-A867-52FD5A7F048C}" type="parTrans" cxnId="{EF8A0364-DD43-42E8-AA70-533ACF30C4FB}">
      <dgm:prSet/>
      <dgm:spPr/>
      <dgm:t>
        <a:bodyPr/>
        <a:lstStyle/>
        <a:p>
          <a:endParaRPr lang="en-GB"/>
        </a:p>
      </dgm:t>
    </dgm:pt>
    <dgm:pt modelId="{7B39E0E2-0268-412B-A49B-1AE7D08F06DD}" type="sibTrans" cxnId="{EF8A0364-DD43-42E8-AA70-533ACF30C4FB}">
      <dgm:prSet/>
      <dgm:spPr/>
      <dgm:t>
        <a:bodyPr/>
        <a:lstStyle/>
        <a:p>
          <a:endParaRPr lang="en-GB"/>
        </a:p>
      </dgm:t>
    </dgm:pt>
    <dgm:pt modelId="{4C9CAE90-E3C4-49EE-B715-6A629643A925}" type="pres">
      <dgm:prSet presAssocID="{E2A8DEBB-A9C3-4823-A84A-40B0550B069C}" presName="Name0" presStyleCnt="0">
        <dgm:presLayoutVars>
          <dgm:chMax val="7"/>
          <dgm:chPref val="7"/>
          <dgm:dir/>
        </dgm:presLayoutVars>
      </dgm:prSet>
      <dgm:spPr/>
    </dgm:pt>
    <dgm:pt modelId="{401DF1C6-C41C-47CD-ADE4-5A3962DF7676}" type="pres">
      <dgm:prSet presAssocID="{E2A8DEBB-A9C3-4823-A84A-40B0550B069C}" presName="Name1" presStyleCnt="0"/>
      <dgm:spPr/>
    </dgm:pt>
    <dgm:pt modelId="{493A0042-7A1C-4744-B785-CA959CF8174E}" type="pres">
      <dgm:prSet presAssocID="{E2A8DEBB-A9C3-4823-A84A-40B0550B069C}" presName="cycle" presStyleCnt="0"/>
      <dgm:spPr/>
    </dgm:pt>
    <dgm:pt modelId="{56EA1E96-E5C5-4AA9-88FE-CC738D15BE81}" type="pres">
      <dgm:prSet presAssocID="{E2A8DEBB-A9C3-4823-A84A-40B0550B069C}" presName="srcNode" presStyleLbl="node1" presStyleIdx="0" presStyleCnt="7"/>
      <dgm:spPr/>
    </dgm:pt>
    <dgm:pt modelId="{41EB24D5-7F53-47D5-AE7F-030A4903A70E}" type="pres">
      <dgm:prSet presAssocID="{E2A8DEBB-A9C3-4823-A84A-40B0550B069C}" presName="conn" presStyleLbl="parChTrans1D2" presStyleIdx="0" presStyleCnt="1"/>
      <dgm:spPr/>
    </dgm:pt>
    <dgm:pt modelId="{28A3D060-E835-4361-B4A4-371A42877702}" type="pres">
      <dgm:prSet presAssocID="{E2A8DEBB-A9C3-4823-A84A-40B0550B069C}" presName="extraNode" presStyleLbl="node1" presStyleIdx="0" presStyleCnt="7"/>
      <dgm:spPr/>
    </dgm:pt>
    <dgm:pt modelId="{A62E843E-D503-4A2B-93C9-8880D3FDF273}" type="pres">
      <dgm:prSet presAssocID="{E2A8DEBB-A9C3-4823-A84A-40B0550B069C}" presName="dstNode" presStyleLbl="node1" presStyleIdx="0" presStyleCnt="7"/>
      <dgm:spPr/>
    </dgm:pt>
    <dgm:pt modelId="{C1617C21-CFB9-4E90-BC16-3936DD9C956B}" type="pres">
      <dgm:prSet presAssocID="{93C1182D-A66A-419B-B130-9726E6E587B5}" presName="text_1" presStyleLbl="node1" presStyleIdx="0" presStyleCnt="7">
        <dgm:presLayoutVars>
          <dgm:bulletEnabled val="1"/>
        </dgm:presLayoutVars>
      </dgm:prSet>
      <dgm:spPr/>
    </dgm:pt>
    <dgm:pt modelId="{54A8B439-6531-47A1-8A07-3879E1AEAA83}" type="pres">
      <dgm:prSet presAssocID="{93C1182D-A66A-419B-B130-9726E6E587B5}" presName="accent_1" presStyleCnt="0"/>
      <dgm:spPr/>
    </dgm:pt>
    <dgm:pt modelId="{87C37934-E712-4B9B-BEC6-C82C1EED9958}" type="pres">
      <dgm:prSet presAssocID="{93C1182D-A66A-419B-B130-9726E6E587B5}" presName="accentRepeatNode" presStyleLbl="solidFgAcc1" presStyleIdx="0" presStyleCnt="7"/>
      <dgm:spPr/>
    </dgm:pt>
    <dgm:pt modelId="{85A55704-2371-42B2-AD46-99779C0AD000}" type="pres">
      <dgm:prSet presAssocID="{1FF28C63-218F-4D3A-B910-34832ED5941D}" presName="text_2" presStyleLbl="node1" presStyleIdx="1" presStyleCnt="7">
        <dgm:presLayoutVars>
          <dgm:bulletEnabled val="1"/>
        </dgm:presLayoutVars>
      </dgm:prSet>
      <dgm:spPr/>
    </dgm:pt>
    <dgm:pt modelId="{E4084DCA-8521-44B1-B954-220DF61A6E22}" type="pres">
      <dgm:prSet presAssocID="{1FF28C63-218F-4D3A-B910-34832ED5941D}" presName="accent_2" presStyleCnt="0"/>
      <dgm:spPr/>
    </dgm:pt>
    <dgm:pt modelId="{399D8D88-FE2E-4458-903E-DC45691C42AB}" type="pres">
      <dgm:prSet presAssocID="{1FF28C63-218F-4D3A-B910-34832ED5941D}" presName="accentRepeatNode" presStyleLbl="solidFgAcc1" presStyleIdx="1" presStyleCnt="7"/>
      <dgm:spPr/>
    </dgm:pt>
    <dgm:pt modelId="{5B2BE999-FEDE-40EF-9906-A8762195B429}" type="pres">
      <dgm:prSet presAssocID="{57F631E3-C338-4AAD-92AE-ADFE81BD493F}" presName="text_3" presStyleLbl="node1" presStyleIdx="2" presStyleCnt="7">
        <dgm:presLayoutVars>
          <dgm:bulletEnabled val="1"/>
        </dgm:presLayoutVars>
      </dgm:prSet>
      <dgm:spPr/>
    </dgm:pt>
    <dgm:pt modelId="{207B2D69-CCFF-4254-BAB2-6D54696134B9}" type="pres">
      <dgm:prSet presAssocID="{57F631E3-C338-4AAD-92AE-ADFE81BD493F}" presName="accent_3" presStyleCnt="0"/>
      <dgm:spPr/>
    </dgm:pt>
    <dgm:pt modelId="{CC9170B4-37F4-4CA8-96E9-F60C0874AB69}" type="pres">
      <dgm:prSet presAssocID="{57F631E3-C338-4AAD-92AE-ADFE81BD493F}" presName="accentRepeatNode" presStyleLbl="solidFgAcc1" presStyleIdx="2" presStyleCnt="7"/>
      <dgm:spPr/>
    </dgm:pt>
    <dgm:pt modelId="{7CDAA7BF-B350-4107-907D-D9B503453400}" type="pres">
      <dgm:prSet presAssocID="{9D404453-DEF7-4F8E-B8C8-B4810C5F2D47}" presName="text_4" presStyleLbl="node1" presStyleIdx="3" presStyleCnt="7">
        <dgm:presLayoutVars>
          <dgm:bulletEnabled val="1"/>
        </dgm:presLayoutVars>
      </dgm:prSet>
      <dgm:spPr/>
    </dgm:pt>
    <dgm:pt modelId="{68CCB3EE-03C7-4204-BC1D-897DB622583A}" type="pres">
      <dgm:prSet presAssocID="{9D404453-DEF7-4F8E-B8C8-B4810C5F2D47}" presName="accent_4" presStyleCnt="0"/>
      <dgm:spPr/>
    </dgm:pt>
    <dgm:pt modelId="{2C76A952-0060-4CAB-9E03-640B18BBCACE}" type="pres">
      <dgm:prSet presAssocID="{9D404453-DEF7-4F8E-B8C8-B4810C5F2D47}" presName="accentRepeatNode" presStyleLbl="solidFgAcc1" presStyleIdx="3" presStyleCnt="7"/>
      <dgm:spPr/>
    </dgm:pt>
    <dgm:pt modelId="{B54D9B43-D6AF-40B6-B363-F48FA4779473}" type="pres">
      <dgm:prSet presAssocID="{C47E1A8E-5571-4CE1-B1D7-FD345DF3A7F3}" presName="text_5" presStyleLbl="node1" presStyleIdx="4" presStyleCnt="7">
        <dgm:presLayoutVars>
          <dgm:bulletEnabled val="1"/>
        </dgm:presLayoutVars>
      </dgm:prSet>
      <dgm:spPr/>
    </dgm:pt>
    <dgm:pt modelId="{DE38548E-73A2-4CD9-87CA-C8C1E54EC58D}" type="pres">
      <dgm:prSet presAssocID="{C47E1A8E-5571-4CE1-B1D7-FD345DF3A7F3}" presName="accent_5" presStyleCnt="0"/>
      <dgm:spPr/>
    </dgm:pt>
    <dgm:pt modelId="{51A1FA38-6597-4E84-9BB2-0AFDEDFF37F3}" type="pres">
      <dgm:prSet presAssocID="{C47E1A8E-5571-4CE1-B1D7-FD345DF3A7F3}" presName="accentRepeatNode" presStyleLbl="solidFgAcc1" presStyleIdx="4" presStyleCnt="7"/>
      <dgm:spPr/>
    </dgm:pt>
    <dgm:pt modelId="{1EAEDCA1-BADD-4667-A849-21077815DF68}" type="pres">
      <dgm:prSet presAssocID="{58996C19-1533-4024-B08B-74C0A7F72FC6}" presName="text_6" presStyleLbl="node1" presStyleIdx="5" presStyleCnt="7">
        <dgm:presLayoutVars>
          <dgm:bulletEnabled val="1"/>
        </dgm:presLayoutVars>
      </dgm:prSet>
      <dgm:spPr/>
    </dgm:pt>
    <dgm:pt modelId="{3A9DF4DE-1FD2-4F61-81B1-6D124D72AA2C}" type="pres">
      <dgm:prSet presAssocID="{58996C19-1533-4024-B08B-74C0A7F72FC6}" presName="accent_6" presStyleCnt="0"/>
      <dgm:spPr/>
    </dgm:pt>
    <dgm:pt modelId="{5D8A98FF-0451-40DC-AE38-FBEE929155F9}" type="pres">
      <dgm:prSet presAssocID="{58996C19-1533-4024-B08B-74C0A7F72FC6}" presName="accentRepeatNode" presStyleLbl="solidFgAcc1" presStyleIdx="5" presStyleCnt="7"/>
      <dgm:spPr/>
    </dgm:pt>
    <dgm:pt modelId="{46FB3F8E-AA9B-40AE-8FDB-0C27999C7223}" type="pres">
      <dgm:prSet presAssocID="{88DE72D3-9A16-46A5-B12F-8791106EEF31}" presName="text_7" presStyleLbl="node1" presStyleIdx="6" presStyleCnt="7">
        <dgm:presLayoutVars>
          <dgm:bulletEnabled val="1"/>
        </dgm:presLayoutVars>
      </dgm:prSet>
      <dgm:spPr/>
    </dgm:pt>
    <dgm:pt modelId="{291E37C9-D761-4025-945B-331EAE891764}" type="pres">
      <dgm:prSet presAssocID="{88DE72D3-9A16-46A5-B12F-8791106EEF31}" presName="accent_7" presStyleCnt="0"/>
      <dgm:spPr/>
    </dgm:pt>
    <dgm:pt modelId="{873360E1-1C79-4909-902A-E82842C69FDA}" type="pres">
      <dgm:prSet presAssocID="{88DE72D3-9A16-46A5-B12F-8791106EEF31}" presName="accentRepeatNode" presStyleLbl="solidFgAcc1" presStyleIdx="6" presStyleCnt="7"/>
      <dgm:spPr/>
    </dgm:pt>
  </dgm:ptLst>
  <dgm:cxnLst>
    <dgm:cxn modelId="{F7051D00-2039-46ED-AF6D-69B6FF3D6EF7}" type="presOf" srcId="{39084847-650B-405D-8EB6-2593C6C79B15}" destId="{41EB24D5-7F53-47D5-AE7F-030A4903A70E}" srcOrd="0" destOrd="0" presId="urn:microsoft.com/office/officeart/2008/layout/VerticalCurvedList"/>
    <dgm:cxn modelId="{E992CA12-8BB0-4BB7-83A1-2563896D1672}" type="presOf" srcId="{58996C19-1533-4024-B08B-74C0A7F72FC6}" destId="{1EAEDCA1-BADD-4667-A849-21077815DF68}" srcOrd="0" destOrd="0" presId="urn:microsoft.com/office/officeart/2008/layout/VerticalCurvedList"/>
    <dgm:cxn modelId="{4E908816-A646-426D-8797-DA49D11EE811}" srcId="{E2A8DEBB-A9C3-4823-A84A-40B0550B069C}" destId="{C47E1A8E-5571-4CE1-B1D7-FD345DF3A7F3}" srcOrd="4" destOrd="0" parTransId="{B54230D5-0F54-448F-A894-3032B984458A}" sibTransId="{2B30E2CA-0397-4E81-81B1-70E66C74540D}"/>
    <dgm:cxn modelId="{A9EDE225-A636-4175-9AB7-5E9EDE3952A7}" type="presOf" srcId="{57F631E3-C338-4AAD-92AE-ADFE81BD493F}" destId="{5B2BE999-FEDE-40EF-9906-A8762195B429}" srcOrd="0" destOrd="0" presId="urn:microsoft.com/office/officeart/2008/layout/VerticalCurvedList"/>
    <dgm:cxn modelId="{A4D64427-C16D-4391-BB74-E1CD2B21C0BB}" type="presOf" srcId="{1FF28C63-218F-4D3A-B910-34832ED5941D}" destId="{85A55704-2371-42B2-AD46-99779C0AD000}" srcOrd="0" destOrd="0" presId="urn:microsoft.com/office/officeart/2008/layout/VerticalCurvedList"/>
    <dgm:cxn modelId="{EF8A0364-DD43-42E8-AA70-533ACF30C4FB}" srcId="{E2A8DEBB-A9C3-4823-A84A-40B0550B069C}" destId="{6957F1CC-1D80-43F0-8CF0-E4C32C66BD0D}" srcOrd="7" destOrd="0" parTransId="{3115735A-AD15-40EF-A867-52FD5A7F048C}" sibTransId="{7B39E0E2-0268-412B-A49B-1AE7D08F06DD}"/>
    <dgm:cxn modelId="{39984744-5AF4-43AD-AC4C-069C8B4A8910}" srcId="{E2A8DEBB-A9C3-4823-A84A-40B0550B069C}" destId="{1FF28C63-218F-4D3A-B910-34832ED5941D}" srcOrd="1" destOrd="0" parTransId="{B1EBEC3B-737D-4233-A0D9-2A67DAAB72BC}" sibTransId="{82837BAD-2F47-4B36-9917-8C748C3BFD4B}"/>
    <dgm:cxn modelId="{C80D2170-EAA1-48F6-84F2-F2461E1B7630}" srcId="{E2A8DEBB-A9C3-4823-A84A-40B0550B069C}" destId="{58996C19-1533-4024-B08B-74C0A7F72FC6}" srcOrd="5" destOrd="0" parTransId="{F504BFD6-2E20-4EA3-BB74-0C764252A7D2}" sibTransId="{7D8D8B62-97AF-4524-8EF8-45FB3DEE45EB}"/>
    <dgm:cxn modelId="{0256C753-4966-44D5-A8D4-8C3860007408}" srcId="{E2A8DEBB-A9C3-4823-A84A-40B0550B069C}" destId="{57F631E3-C338-4AAD-92AE-ADFE81BD493F}" srcOrd="2" destOrd="0" parTransId="{F8AF10D1-CA98-49CD-AC89-47C25A08EC02}" sibTransId="{B0A470C4-867F-423B-BDA3-BED19FCBD860}"/>
    <dgm:cxn modelId="{32F59C8D-8486-45B3-9453-CEED2FD009A0}" srcId="{E2A8DEBB-A9C3-4823-A84A-40B0550B069C}" destId="{93C1182D-A66A-419B-B130-9726E6E587B5}" srcOrd="0" destOrd="0" parTransId="{193FA2C5-34F0-4B4F-9DF3-A0D4E822A3DC}" sibTransId="{39084847-650B-405D-8EB6-2593C6C79B15}"/>
    <dgm:cxn modelId="{AA6A208F-3A64-406A-B23E-FE6684899E0E}" type="presOf" srcId="{88DE72D3-9A16-46A5-B12F-8791106EEF31}" destId="{46FB3F8E-AA9B-40AE-8FDB-0C27999C7223}" srcOrd="0" destOrd="0" presId="urn:microsoft.com/office/officeart/2008/layout/VerticalCurvedList"/>
    <dgm:cxn modelId="{0FB343B2-F51D-4C05-AC95-057B711CE780}" type="presOf" srcId="{93C1182D-A66A-419B-B130-9726E6E587B5}" destId="{C1617C21-CFB9-4E90-BC16-3936DD9C956B}" srcOrd="0" destOrd="0" presId="urn:microsoft.com/office/officeart/2008/layout/VerticalCurvedList"/>
    <dgm:cxn modelId="{107B01BD-DDF2-4F6E-ACEB-D4AE0B1FF6CC}" type="presOf" srcId="{C47E1A8E-5571-4CE1-B1D7-FD345DF3A7F3}" destId="{B54D9B43-D6AF-40B6-B363-F48FA4779473}" srcOrd="0" destOrd="0" presId="urn:microsoft.com/office/officeart/2008/layout/VerticalCurvedList"/>
    <dgm:cxn modelId="{41D61BC2-4F4C-4415-A8E9-92A86FE55D65}" type="presOf" srcId="{E2A8DEBB-A9C3-4823-A84A-40B0550B069C}" destId="{4C9CAE90-E3C4-49EE-B715-6A629643A925}" srcOrd="0" destOrd="0" presId="urn:microsoft.com/office/officeart/2008/layout/VerticalCurvedList"/>
    <dgm:cxn modelId="{6449EBC2-3A51-484C-8F91-02E67B7E7695}" type="presOf" srcId="{9D404453-DEF7-4F8E-B8C8-B4810C5F2D47}" destId="{7CDAA7BF-B350-4107-907D-D9B503453400}" srcOrd="0" destOrd="0" presId="urn:microsoft.com/office/officeart/2008/layout/VerticalCurvedList"/>
    <dgm:cxn modelId="{ACAEFCC5-7DF0-405B-867C-0CC3C90ECAE3}" srcId="{E2A8DEBB-A9C3-4823-A84A-40B0550B069C}" destId="{88DE72D3-9A16-46A5-B12F-8791106EEF31}" srcOrd="6" destOrd="0" parTransId="{ABA547B9-A531-495C-8E30-AF96015DAEC3}" sibTransId="{0F25D91A-3B54-41EA-B2EC-4C61E4322087}"/>
    <dgm:cxn modelId="{5E9018D2-3B5B-49D4-B030-9CF6F92023E7}" srcId="{E2A8DEBB-A9C3-4823-A84A-40B0550B069C}" destId="{9D404453-DEF7-4F8E-B8C8-B4810C5F2D47}" srcOrd="3" destOrd="0" parTransId="{19FA2463-32C9-4C79-8D87-B84EFA159A74}" sibTransId="{B64B719D-0047-4073-81BB-9868E5CBBA86}"/>
    <dgm:cxn modelId="{2A18D3C3-227E-4DC0-9B0E-BB53D11492C1}" type="presParOf" srcId="{4C9CAE90-E3C4-49EE-B715-6A629643A925}" destId="{401DF1C6-C41C-47CD-ADE4-5A3962DF7676}" srcOrd="0" destOrd="0" presId="urn:microsoft.com/office/officeart/2008/layout/VerticalCurvedList"/>
    <dgm:cxn modelId="{81A71734-B64A-49FA-85F2-510404560A0B}" type="presParOf" srcId="{401DF1C6-C41C-47CD-ADE4-5A3962DF7676}" destId="{493A0042-7A1C-4744-B785-CA959CF8174E}" srcOrd="0" destOrd="0" presId="urn:microsoft.com/office/officeart/2008/layout/VerticalCurvedList"/>
    <dgm:cxn modelId="{9A68D494-D01E-41EC-8511-B336467BD1E9}" type="presParOf" srcId="{493A0042-7A1C-4744-B785-CA959CF8174E}" destId="{56EA1E96-E5C5-4AA9-88FE-CC738D15BE81}" srcOrd="0" destOrd="0" presId="urn:microsoft.com/office/officeart/2008/layout/VerticalCurvedList"/>
    <dgm:cxn modelId="{83047834-B646-4EA3-AE80-73F31F4922C1}" type="presParOf" srcId="{493A0042-7A1C-4744-B785-CA959CF8174E}" destId="{41EB24D5-7F53-47D5-AE7F-030A4903A70E}" srcOrd="1" destOrd="0" presId="urn:microsoft.com/office/officeart/2008/layout/VerticalCurvedList"/>
    <dgm:cxn modelId="{F5B9E39D-26C5-43E4-991B-0DC45911BE84}" type="presParOf" srcId="{493A0042-7A1C-4744-B785-CA959CF8174E}" destId="{28A3D060-E835-4361-B4A4-371A42877702}" srcOrd="2" destOrd="0" presId="urn:microsoft.com/office/officeart/2008/layout/VerticalCurvedList"/>
    <dgm:cxn modelId="{AF28C57A-2F49-414C-9012-1596F56D7FBC}" type="presParOf" srcId="{493A0042-7A1C-4744-B785-CA959CF8174E}" destId="{A62E843E-D503-4A2B-93C9-8880D3FDF273}" srcOrd="3" destOrd="0" presId="urn:microsoft.com/office/officeart/2008/layout/VerticalCurvedList"/>
    <dgm:cxn modelId="{BAF81497-A451-4840-B665-32DFBB5F31AB}" type="presParOf" srcId="{401DF1C6-C41C-47CD-ADE4-5A3962DF7676}" destId="{C1617C21-CFB9-4E90-BC16-3936DD9C956B}" srcOrd="1" destOrd="0" presId="urn:microsoft.com/office/officeart/2008/layout/VerticalCurvedList"/>
    <dgm:cxn modelId="{F6C67ACC-32F8-44C0-80D8-3FBB5642E61D}" type="presParOf" srcId="{401DF1C6-C41C-47CD-ADE4-5A3962DF7676}" destId="{54A8B439-6531-47A1-8A07-3879E1AEAA83}" srcOrd="2" destOrd="0" presId="urn:microsoft.com/office/officeart/2008/layout/VerticalCurvedList"/>
    <dgm:cxn modelId="{F3D55787-1DBE-4BF0-A6C7-83E735379F52}" type="presParOf" srcId="{54A8B439-6531-47A1-8A07-3879E1AEAA83}" destId="{87C37934-E712-4B9B-BEC6-C82C1EED9958}" srcOrd="0" destOrd="0" presId="urn:microsoft.com/office/officeart/2008/layout/VerticalCurvedList"/>
    <dgm:cxn modelId="{92DCC4D6-2A24-429E-A7AD-04EA5417E4BE}" type="presParOf" srcId="{401DF1C6-C41C-47CD-ADE4-5A3962DF7676}" destId="{85A55704-2371-42B2-AD46-99779C0AD000}" srcOrd="3" destOrd="0" presId="urn:microsoft.com/office/officeart/2008/layout/VerticalCurvedList"/>
    <dgm:cxn modelId="{6F93EC7A-AB8D-4C4B-A578-DCFE9E298D2D}" type="presParOf" srcId="{401DF1C6-C41C-47CD-ADE4-5A3962DF7676}" destId="{E4084DCA-8521-44B1-B954-220DF61A6E22}" srcOrd="4" destOrd="0" presId="urn:microsoft.com/office/officeart/2008/layout/VerticalCurvedList"/>
    <dgm:cxn modelId="{F222FF1C-058B-4918-964D-98F21BAAC6DF}" type="presParOf" srcId="{E4084DCA-8521-44B1-B954-220DF61A6E22}" destId="{399D8D88-FE2E-4458-903E-DC45691C42AB}" srcOrd="0" destOrd="0" presId="urn:microsoft.com/office/officeart/2008/layout/VerticalCurvedList"/>
    <dgm:cxn modelId="{46F03F97-F8B4-45B3-B78E-9F84700E8E2B}" type="presParOf" srcId="{401DF1C6-C41C-47CD-ADE4-5A3962DF7676}" destId="{5B2BE999-FEDE-40EF-9906-A8762195B429}" srcOrd="5" destOrd="0" presId="urn:microsoft.com/office/officeart/2008/layout/VerticalCurvedList"/>
    <dgm:cxn modelId="{0BAEC60B-6D58-4DDE-8F9C-F941B14EE053}" type="presParOf" srcId="{401DF1C6-C41C-47CD-ADE4-5A3962DF7676}" destId="{207B2D69-CCFF-4254-BAB2-6D54696134B9}" srcOrd="6" destOrd="0" presId="urn:microsoft.com/office/officeart/2008/layout/VerticalCurvedList"/>
    <dgm:cxn modelId="{5004AF67-E0FB-425A-993D-B66C9699DB33}" type="presParOf" srcId="{207B2D69-CCFF-4254-BAB2-6D54696134B9}" destId="{CC9170B4-37F4-4CA8-96E9-F60C0874AB69}" srcOrd="0" destOrd="0" presId="urn:microsoft.com/office/officeart/2008/layout/VerticalCurvedList"/>
    <dgm:cxn modelId="{E0C77178-5241-424D-AF90-D23B6BAFFA37}" type="presParOf" srcId="{401DF1C6-C41C-47CD-ADE4-5A3962DF7676}" destId="{7CDAA7BF-B350-4107-907D-D9B503453400}" srcOrd="7" destOrd="0" presId="urn:microsoft.com/office/officeart/2008/layout/VerticalCurvedList"/>
    <dgm:cxn modelId="{AB56D667-C1BD-494A-92AF-BECB01076172}" type="presParOf" srcId="{401DF1C6-C41C-47CD-ADE4-5A3962DF7676}" destId="{68CCB3EE-03C7-4204-BC1D-897DB622583A}" srcOrd="8" destOrd="0" presId="urn:microsoft.com/office/officeart/2008/layout/VerticalCurvedList"/>
    <dgm:cxn modelId="{EF9CE0D5-F49E-49D4-B9FF-48617D7E720D}" type="presParOf" srcId="{68CCB3EE-03C7-4204-BC1D-897DB622583A}" destId="{2C76A952-0060-4CAB-9E03-640B18BBCACE}" srcOrd="0" destOrd="0" presId="urn:microsoft.com/office/officeart/2008/layout/VerticalCurvedList"/>
    <dgm:cxn modelId="{23CFDE07-7AD3-4017-976C-2573498766AB}" type="presParOf" srcId="{401DF1C6-C41C-47CD-ADE4-5A3962DF7676}" destId="{B54D9B43-D6AF-40B6-B363-F48FA4779473}" srcOrd="9" destOrd="0" presId="urn:microsoft.com/office/officeart/2008/layout/VerticalCurvedList"/>
    <dgm:cxn modelId="{402944AE-FDE3-4402-9BFF-20E9E61AAA4F}" type="presParOf" srcId="{401DF1C6-C41C-47CD-ADE4-5A3962DF7676}" destId="{DE38548E-73A2-4CD9-87CA-C8C1E54EC58D}" srcOrd="10" destOrd="0" presId="urn:microsoft.com/office/officeart/2008/layout/VerticalCurvedList"/>
    <dgm:cxn modelId="{C9A53E4D-8426-4256-9296-194106DDDA97}" type="presParOf" srcId="{DE38548E-73A2-4CD9-87CA-C8C1E54EC58D}" destId="{51A1FA38-6597-4E84-9BB2-0AFDEDFF37F3}" srcOrd="0" destOrd="0" presId="urn:microsoft.com/office/officeart/2008/layout/VerticalCurvedList"/>
    <dgm:cxn modelId="{ED641030-B31D-411F-955B-EF25A06C4BFA}" type="presParOf" srcId="{401DF1C6-C41C-47CD-ADE4-5A3962DF7676}" destId="{1EAEDCA1-BADD-4667-A849-21077815DF68}" srcOrd="11" destOrd="0" presId="urn:microsoft.com/office/officeart/2008/layout/VerticalCurvedList"/>
    <dgm:cxn modelId="{5480B695-CFC4-46DA-A49A-8F1450309985}" type="presParOf" srcId="{401DF1C6-C41C-47CD-ADE4-5A3962DF7676}" destId="{3A9DF4DE-1FD2-4F61-81B1-6D124D72AA2C}" srcOrd="12" destOrd="0" presId="urn:microsoft.com/office/officeart/2008/layout/VerticalCurvedList"/>
    <dgm:cxn modelId="{7C5BDBBC-8E79-466B-AA22-AADB9818797C}" type="presParOf" srcId="{3A9DF4DE-1FD2-4F61-81B1-6D124D72AA2C}" destId="{5D8A98FF-0451-40DC-AE38-FBEE929155F9}" srcOrd="0" destOrd="0" presId="urn:microsoft.com/office/officeart/2008/layout/VerticalCurvedList"/>
    <dgm:cxn modelId="{72CE6650-DB92-4185-820C-B131C97B367D}" type="presParOf" srcId="{401DF1C6-C41C-47CD-ADE4-5A3962DF7676}" destId="{46FB3F8E-AA9B-40AE-8FDB-0C27999C7223}" srcOrd="13" destOrd="0" presId="urn:microsoft.com/office/officeart/2008/layout/VerticalCurvedList"/>
    <dgm:cxn modelId="{310EE742-061C-40D2-84CB-89FE73429182}" type="presParOf" srcId="{401DF1C6-C41C-47CD-ADE4-5A3962DF7676}" destId="{291E37C9-D761-4025-945B-331EAE891764}" srcOrd="14" destOrd="0" presId="urn:microsoft.com/office/officeart/2008/layout/VerticalCurvedList"/>
    <dgm:cxn modelId="{8A2D4493-B5B2-4987-84FB-2207D5DE7765}" type="presParOf" srcId="{291E37C9-D761-4025-945B-331EAE891764}" destId="{873360E1-1C79-4909-902A-E82842C69F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E78983-CABA-4E2E-B337-D6CF06E62816}" type="doc">
      <dgm:prSet loTypeId="urn:microsoft.com/office/officeart/2005/8/layout/b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89BC460E-6956-42B7-BE59-6F8ECCF10BB0}">
      <dgm:prSet/>
      <dgm:spPr/>
      <dgm:t>
        <a:bodyPr/>
        <a:lstStyle/>
        <a:p>
          <a:pPr rtl="0"/>
          <a:r>
            <a:rPr lang="en-US" dirty="0"/>
            <a:t>Industry</a:t>
          </a:r>
          <a:endParaRPr lang="en-GB" dirty="0"/>
        </a:p>
      </dgm:t>
    </dgm:pt>
    <dgm:pt modelId="{D1D1A92B-CE6A-4572-B9FF-DD70B1986D16}" type="parTrans" cxnId="{890C2D44-7773-4234-893C-E3BE07A42D10}">
      <dgm:prSet/>
      <dgm:spPr/>
      <dgm:t>
        <a:bodyPr/>
        <a:lstStyle/>
        <a:p>
          <a:endParaRPr lang="en-GB"/>
        </a:p>
      </dgm:t>
    </dgm:pt>
    <dgm:pt modelId="{F1867EB6-E7A6-444E-8266-813FF8B43108}" type="sibTrans" cxnId="{890C2D44-7773-4234-893C-E3BE07A42D10}">
      <dgm:prSet/>
      <dgm:spPr/>
      <dgm:t>
        <a:bodyPr/>
        <a:lstStyle/>
        <a:p>
          <a:endParaRPr lang="en-GB"/>
        </a:p>
      </dgm:t>
    </dgm:pt>
    <dgm:pt modelId="{C6E820B5-A421-43E2-A65A-49011EEE453E}">
      <dgm:prSet/>
      <dgm:spPr/>
      <dgm:t>
        <a:bodyPr/>
        <a:lstStyle/>
        <a:p>
          <a:pPr rtl="0"/>
          <a:r>
            <a:rPr lang="en-US" dirty="0"/>
            <a:t>Environmental</a:t>
          </a:r>
          <a:endParaRPr lang="en-GB" dirty="0"/>
        </a:p>
      </dgm:t>
    </dgm:pt>
    <dgm:pt modelId="{243FE7A2-6F43-40FE-B901-7C8D1F5F07C2}" type="parTrans" cxnId="{A7960D13-0387-4536-8585-9453F692C1CA}">
      <dgm:prSet/>
      <dgm:spPr/>
      <dgm:t>
        <a:bodyPr/>
        <a:lstStyle/>
        <a:p>
          <a:endParaRPr lang="en-GB"/>
        </a:p>
      </dgm:t>
    </dgm:pt>
    <dgm:pt modelId="{CF9CBE05-266B-4859-91CA-9A470BBD154B}" type="sibTrans" cxnId="{A7960D13-0387-4536-8585-9453F692C1CA}">
      <dgm:prSet/>
      <dgm:spPr/>
      <dgm:t>
        <a:bodyPr/>
        <a:lstStyle/>
        <a:p>
          <a:endParaRPr lang="en-GB"/>
        </a:p>
      </dgm:t>
    </dgm:pt>
    <dgm:pt modelId="{DB138F06-EB8D-49DE-8D81-56D8F41C75DC}">
      <dgm:prSet/>
      <dgm:spPr/>
      <dgm:t>
        <a:bodyPr/>
        <a:lstStyle/>
        <a:p>
          <a:pPr rtl="0"/>
          <a:r>
            <a:rPr lang="en-US" dirty="0"/>
            <a:t>Strategic</a:t>
          </a:r>
          <a:endParaRPr lang="en-GB" dirty="0"/>
        </a:p>
      </dgm:t>
    </dgm:pt>
    <dgm:pt modelId="{6B10793A-AA4D-475D-AEB6-EDCA1B06BE5A}" type="parTrans" cxnId="{348927A6-95C8-489B-B523-4F75F9DC041B}">
      <dgm:prSet/>
      <dgm:spPr/>
      <dgm:t>
        <a:bodyPr/>
        <a:lstStyle/>
        <a:p>
          <a:endParaRPr lang="en-GB"/>
        </a:p>
      </dgm:t>
    </dgm:pt>
    <dgm:pt modelId="{F8A5678E-72CD-4626-8B65-22C0C2EAE3E5}" type="sibTrans" cxnId="{348927A6-95C8-489B-B523-4F75F9DC041B}">
      <dgm:prSet/>
      <dgm:spPr/>
      <dgm:t>
        <a:bodyPr/>
        <a:lstStyle/>
        <a:p>
          <a:endParaRPr lang="en-GB"/>
        </a:p>
      </dgm:t>
    </dgm:pt>
    <dgm:pt modelId="{F8045716-688E-4D8C-9D2B-FB96D4B7A71C}">
      <dgm:prSet/>
      <dgm:spPr/>
      <dgm:t>
        <a:bodyPr/>
        <a:lstStyle/>
        <a:p>
          <a:pPr rtl="0"/>
          <a:r>
            <a:rPr lang="en-US" dirty="0"/>
            <a:t>Temporal</a:t>
          </a:r>
          <a:endParaRPr lang="en-GB" dirty="0"/>
        </a:p>
      </dgm:t>
    </dgm:pt>
    <dgm:pt modelId="{97013AA9-8762-42D0-840F-1C12DC4D7102}" type="parTrans" cxnId="{64D7A52F-2AB9-4090-B13A-C0A219E0B574}">
      <dgm:prSet/>
      <dgm:spPr/>
      <dgm:t>
        <a:bodyPr/>
        <a:lstStyle/>
        <a:p>
          <a:endParaRPr lang="en-GB"/>
        </a:p>
      </dgm:t>
    </dgm:pt>
    <dgm:pt modelId="{D4C6CA13-BE64-4F24-9DA6-4665D9A8702C}" type="sibTrans" cxnId="{64D7A52F-2AB9-4090-B13A-C0A219E0B574}">
      <dgm:prSet/>
      <dgm:spPr/>
      <dgm:t>
        <a:bodyPr/>
        <a:lstStyle/>
        <a:p>
          <a:endParaRPr lang="en-GB"/>
        </a:p>
      </dgm:t>
    </dgm:pt>
    <dgm:pt modelId="{28B960EF-AD2A-4D3B-9EC4-8256E04731D8}">
      <dgm:prSet/>
      <dgm:spPr/>
      <dgm:t>
        <a:bodyPr/>
        <a:lstStyle/>
        <a:p>
          <a:pPr rtl="0"/>
          <a:r>
            <a:rPr lang="en-US" dirty="0"/>
            <a:t>These factors result from specific industry characteristics.</a:t>
          </a:r>
          <a:endParaRPr lang="en-GB" dirty="0"/>
        </a:p>
      </dgm:t>
    </dgm:pt>
    <dgm:pt modelId="{BE033AE3-5AD9-4657-86B6-AF0BB9ED9CC0}" type="parTrans" cxnId="{0BF8030B-8AFE-4D68-B3EA-E8BC74045A13}">
      <dgm:prSet/>
      <dgm:spPr/>
      <dgm:t>
        <a:bodyPr/>
        <a:lstStyle/>
        <a:p>
          <a:endParaRPr lang="en-GB"/>
        </a:p>
      </dgm:t>
    </dgm:pt>
    <dgm:pt modelId="{D79C9FC0-47AE-43E1-A79B-CFDFFB324DD6}" type="sibTrans" cxnId="{0BF8030B-8AFE-4D68-B3EA-E8BC74045A13}">
      <dgm:prSet/>
      <dgm:spPr/>
      <dgm:t>
        <a:bodyPr/>
        <a:lstStyle/>
        <a:p>
          <a:endParaRPr lang="en-GB"/>
        </a:p>
      </dgm:t>
    </dgm:pt>
    <dgm:pt modelId="{7A48259B-3F13-46E1-97F9-3886E5472E81}">
      <dgm:prSet/>
      <dgm:spPr/>
      <dgm:t>
        <a:bodyPr/>
        <a:lstStyle/>
        <a:p>
          <a:pPr rtl="0"/>
          <a:r>
            <a:rPr lang="en-US" dirty="0"/>
            <a:t>These factors result from macro-environmental influences on an organization.</a:t>
          </a:r>
          <a:endParaRPr lang="en-GB" dirty="0"/>
        </a:p>
      </dgm:t>
    </dgm:pt>
    <dgm:pt modelId="{2E46079B-AECA-4A3F-A330-1804C9121C02}" type="parTrans" cxnId="{0BFE75F2-CE88-4B02-A8E9-3F610564348B}">
      <dgm:prSet/>
      <dgm:spPr/>
      <dgm:t>
        <a:bodyPr/>
        <a:lstStyle/>
        <a:p>
          <a:endParaRPr lang="en-GB"/>
        </a:p>
      </dgm:t>
    </dgm:pt>
    <dgm:pt modelId="{8E76414E-5878-4C9E-A10C-8D6D40D3126D}" type="sibTrans" cxnId="{0BFE75F2-CE88-4B02-A8E9-3F610564348B}">
      <dgm:prSet/>
      <dgm:spPr/>
      <dgm:t>
        <a:bodyPr/>
        <a:lstStyle/>
        <a:p>
          <a:endParaRPr lang="en-GB"/>
        </a:p>
      </dgm:t>
    </dgm:pt>
    <dgm:pt modelId="{6FC22F3C-B23C-4269-B3AA-ACFF0A3F0090}">
      <dgm:prSet/>
      <dgm:spPr/>
      <dgm:t>
        <a:bodyPr/>
        <a:lstStyle/>
        <a:p>
          <a:pPr rtl="0"/>
          <a:r>
            <a:rPr lang="en-US" dirty="0"/>
            <a:t>These factors result from the specific competitive strategy chosen by the organization.</a:t>
          </a:r>
          <a:endParaRPr lang="en-GB" dirty="0"/>
        </a:p>
      </dgm:t>
    </dgm:pt>
    <dgm:pt modelId="{D9764A3E-5B84-4E96-A8A2-3AD86C26532E}" type="parTrans" cxnId="{20EE66AE-F8E6-4CF4-B469-FC4ABFE200D7}">
      <dgm:prSet/>
      <dgm:spPr/>
      <dgm:t>
        <a:bodyPr/>
        <a:lstStyle/>
        <a:p>
          <a:endParaRPr lang="en-GB"/>
        </a:p>
      </dgm:t>
    </dgm:pt>
    <dgm:pt modelId="{8A721704-7C4E-402D-A352-D9A77E34067F}" type="sibTrans" cxnId="{20EE66AE-F8E6-4CF4-B469-FC4ABFE200D7}">
      <dgm:prSet/>
      <dgm:spPr/>
      <dgm:t>
        <a:bodyPr/>
        <a:lstStyle/>
        <a:p>
          <a:endParaRPr lang="en-GB"/>
        </a:p>
      </dgm:t>
    </dgm:pt>
    <dgm:pt modelId="{AA48B8C2-CE4A-44C2-9E2E-5F0DC2EE4B5D}">
      <dgm:prSet/>
      <dgm:spPr/>
      <dgm:t>
        <a:bodyPr/>
        <a:lstStyle/>
        <a:p>
          <a:pPr rtl="0"/>
          <a:r>
            <a:rPr lang="en-US" dirty="0"/>
            <a:t>These factors result from the organization's internal forces.</a:t>
          </a:r>
          <a:endParaRPr lang="en-GB" dirty="0"/>
        </a:p>
      </dgm:t>
    </dgm:pt>
    <dgm:pt modelId="{4597A971-3222-4293-9D57-6A84A2D6DCF4}" type="parTrans" cxnId="{05933482-65C7-40B5-B941-E7C4E3088B9C}">
      <dgm:prSet/>
      <dgm:spPr/>
      <dgm:t>
        <a:bodyPr/>
        <a:lstStyle/>
        <a:p>
          <a:endParaRPr lang="en-GB"/>
        </a:p>
      </dgm:t>
    </dgm:pt>
    <dgm:pt modelId="{A47D217C-8B4F-4112-B6F4-AAB53DF92F94}" type="sibTrans" cxnId="{05933482-65C7-40B5-B941-E7C4E3088B9C}">
      <dgm:prSet/>
      <dgm:spPr/>
      <dgm:t>
        <a:bodyPr/>
        <a:lstStyle/>
        <a:p>
          <a:endParaRPr lang="en-GB"/>
        </a:p>
      </dgm:t>
    </dgm:pt>
    <dgm:pt modelId="{A47E4475-9CB9-442C-8EAE-26C33A300B67}">
      <dgm:prSet/>
      <dgm:spPr/>
      <dgm:t>
        <a:bodyPr/>
        <a:lstStyle/>
        <a:p>
          <a:pPr rtl="0"/>
          <a:r>
            <a:rPr lang="en-US" dirty="0"/>
            <a:t>Specific barriers, challenges, directions, and influences will determine these CSFs.</a:t>
          </a:r>
          <a:endParaRPr lang="en-GB" dirty="0"/>
        </a:p>
      </dgm:t>
    </dgm:pt>
    <dgm:pt modelId="{3D4142D0-87BF-4A09-B29C-175A2389E9AD}" type="parTrans" cxnId="{09E01F04-0C10-4E74-BC41-A887E675DB14}">
      <dgm:prSet/>
      <dgm:spPr/>
      <dgm:t>
        <a:bodyPr/>
        <a:lstStyle/>
        <a:p>
          <a:endParaRPr lang="en-GB"/>
        </a:p>
      </dgm:t>
    </dgm:pt>
    <dgm:pt modelId="{00B7CBF8-05E6-4A48-88BC-29B8AD469974}" type="sibTrans" cxnId="{09E01F04-0C10-4E74-BC41-A887E675DB14}">
      <dgm:prSet/>
      <dgm:spPr/>
      <dgm:t>
        <a:bodyPr/>
        <a:lstStyle/>
        <a:p>
          <a:endParaRPr lang="en-GB"/>
        </a:p>
      </dgm:t>
    </dgm:pt>
    <dgm:pt modelId="{B3C1F503-05CF-47E5-BF8A-EAC178C8F898}">
      <dgm:prSet/>
      <dgm:spPr/>
      <dgm:t>
        <a:bodyPr/>
        <a:lstStyle/>
        <a:p>
          <a:pPr rtl="0"/>
          <a:r>
            <a:rPr lang="en-US"/>
            <a:t>The </a:t>
          </a:r>
          <a:r>
            <a:rPr lang="en-US" dirty="0"/>
            <a:t>way in which the company chooses to position themselves, market themselves, whether they are high volume low cost or low volume high cost producers, etc.</a:t>
          </a:r>
          <a:endParaRPr lang="en-GB" dirty="0"/>
        </a:p>
      </dgm:t>
    </dgm:pt>
    <dgm:pt modelId="{ADB59785-D592-4C2C-B83E-23D004641BBC}" type="parTrans" cxnId="{238CE592-348F-4571-8645-DC4D24CCB74B}">
      <dgm:prSet/>
      <dgm:spPr/>
      <dgm:t>
        <a:bodyPr/>
        <a:lstStyle/>
        <a:p>
          <a:endParaRPr lang="en-GB"/>
        </a:p>
      </dgm:t>
    </dgm:pt>
    <dgm:pt modelId="{E5539B05-6122-4309-AFB3-E71D0C338DB7}" type="sibTrans" cxnId="{238CE592-348F-4571-8645-DC4D24CCB74B}">
      <dgm:prSet/>
      <dgm:spPr/>
      <dgm:t>
        <a:bodyPr/>
        <a:lstStyle/>
        <a:p>
          <a:endParaRPr lang="en-GB"/>
        </a:p>
      </dgm:t>
    </dgm:pt>
    <dgm:pt modelId="{7FF6F32D-0B64-418E-9B91-F554BCDE5759}">
      <dgm:prSet/>
      <dgm:spPr/>
      <dgm:t>
        <a:bodyPr/>
        <a:lstStyle/>
        <a:p>
          <a:pPr rtl="0"/>
          <a:r>
            <a:rPr lang="en-US"/>
            <a:t>Things </a:t>
          </a:r>
          <a:r>
            <a:rPr lang="en-US" dirty="0"/>
            <a:t>like the business climate, the economy, competitors, and technological advancements are included in this category.</a:t>
          </a:r>
          <a:endParaRPr lang="en-GB" dirty="0"/>
        </a:p>
      </dgm:t>
    </dgm:pt>
    <dgm:pt modelId="{85629FE7-A633-4369-AD3B-05D2D4F3FC05}" type="parTrans" cxnId="{687F3A8E-BA94-40BA-B02F-DD7550DC25F5}">
      <dgm:prSet/>
      <dgm:spPr/>
      <dgm:t>
        <a:bodyPr/>
        <a:lstStyle/>
        <a:p>
          <a:endParaRPr lang="en-GB"/>
        </a:p>
      </dgm:t>
    </dgm:pt>
    <dgm:pt modelId="{3C55B3C5-0929-4B63-9441-A145CEDE6A21}" type="sibTrans" cxnId="{687F3A8E-BA94-40BA-B02F-DD7550DC25F5}">
      <dgm:prSet/>
      <dgm:spPr/>
      <dgm:t>
        <a:bodyPr/>
        <a:lstStyle/>
        <a:p>
          <a:endParaRPr lang="en-GB"/>
        </a:p>
      </dgm:t>
    </dgm:pt>
    <dgm:pt modelId="{57125418-438F-4453-9448-05C2AD018130}">
      <dgm:prSet/>
      <dgm:spPr/>
      <dgm:t>
        <a:bodyPr/>
        <a:lstStyle/>
        <a:p>
          <a:pPr rtl="0"/>
          <a:r>
            <a:rPr lang="en-US"/>
            <a:t>These </a:t>
          </a:r>
          <a:r>
            <a:rPr lang="en-US" dirty="0"/>
            <a:t>are the things that the organization must do to remain competitive.</a:t>
          </a:r>
          <a:endParaRPr lang="en-GB" dirty="0"/>
        </a:p>
      </dgm:t>
    </dgm:pt>
    <dgm:pt modelId="{DEE2478A-350A-42FF-AE39-70D928BD3586}" type="parTrans" cxnId="{5FF0BA97-B9FA-457E-8B58-27D060013150}">
      <dgm:prSet/>
      <dgm:spPr/>
      <dgm:t>
        <a:bodyPr/>
        <a:lstStyle/>
        <a:p>
          <a:endParaRPr lang="en-GB"/>
        </a:p>
      </dgm:t>
    </dgm:pt>
    <dgm:pt modelId="{EE0A22EF-6C51-4088-B7C6-F9449D782A0B}" type="sibTrans" cxnId="{5FF0BA97-B9FA-457E-8B58-27D060013150}">
      <dgm:prSet/>
      <dgm:spPr/>
      <dgm:t>
        <a:bodyPr/>
        <a:lstStyle/>
        <a:p>
          <a:endParaRPr lang="en-GB"/>
        </a:p>
      </dgm:t>
    </dgm:pt>
    <dgm:pt modelId="{6300854B-F11B-4603-9DE5-0856646DA40F}" type="pres">
      <dgm:prSet presAssocID="{7BE78983-CABA-4E2E-B337-D6CF06E62816}" presName="Name0" presStyleCnt="0">
        <dgm:presLayoutVars>
          <dgm:dir/>
          <dgm:resizeHandles/>
        </dgm:presLayoutVars>
      </dgm:prSet>
      <dgm:spPr/>
    </dgm:pt>
    <dgm:pt modelId="{EE54A9E8-48F5-4D0F-894C-1CA1D136CE76}" type="pres">
      <dgm:prSet presAssocID="{89BC460E-6956-42B7-BE59-6F8ECCF10BB0}" presName="compNode" presStyleCnt="0"/>
      <dgm:spPr/>
    </dgm:pt>
    <dgm:pt modelId="{0D0F3A8D-DC68-4ABF-9BC8-138B3B4175E5}" type="pres">
      <dgm:prSet presAssocID="{89BC460E-6956-42B7-BE59-6F8ECCF10BB0}" presName="dummyConnPt" presStyleCnt="0"/>
      <dgm:spPr/>
    </dgm:pt>
    <dgm:pt modelId="{4542EFE9-5D82-4F79-A617-C2F8291367B5}" type="pres">
      <dgm:prSet presAssocID="{89BC460E-6956-42B7-BE59-6F8ECCF10BB0}" presName="node" presStyleLbl="node1" presStyleIdx="0" presStyleCnt="4">
        <dgm:presLayoutVars>
          <dgm:bulletEnabled val="1"/>
        </dgm:presLayoutVars>
      </dgm:prSet>
      <dgm:spPr/>
    </dgm:pt>
    <dgm:pt modelId="{08FA2202-6A57-489E-AB8C-FCF298FDED5E}" type="pres">
      <dgm:prSet presAssocID="{F1867EB6-E7A6-444E-8266-813FF8B43108}" presName="sibTrans" presStyleLbl="bgSibTrans2D1" presStyleIdx="0" presStyleCnt="3"/>
      <dgm:spPr/>
    </dgm:pt>
    <dgm:pt modelId="{F903604B-0BAD-478F-AF6D-16A9713999B0}" type="pres">
      <dgm:prSet presAssocID="{C6E820B5-A421-43E2-A65A-49011EEE453E}" presName="compNode" presStyleCnt="0"/>
      <dgm:spPr/>
    </dgm:pt>
    <dgm:pt modelId="{113BFAAE-8AD0-4BBB-9DC6-BF56A4AECEB6}" type="pres">
      <dgm:prSet presAssocID="{C6E820B5-A421-43E2-A65A-49011EEE453E}" presName="dummyConnPt" presStyleCnt="0"/>
      <dgm:spPr/>
    </dgm:pt>
    <dgm:pt modelId="{346C059D-FA3B-46FB-AFF0-83E0DB183C1D}" type="pres">
      <dgm:prSet presAssocID="{C6E820B5-A421-43E2-A65A-49011EEE453E}" presName="node" presStyleLbl="node1" presStyleIdx="1" presStyleCnt="4">
        <dgm:presLayoutVars>
          <dgm:bulletEnabled val="1"/>
        </dgm:presLayoutVars>
      </dgm:prSet>
      <dgm:spPr/>
    </dgm:pt>
    <dgm:pt modelId="{4CAA4AF4-97B1-461A-B8A6-B7AB591BB7B8}" type="pres">
      <dgm:prSet presAssocID="{CF9CBE05-266B-4859-91CA-9A470BBD154B}" presName="sibTrans" presStyleLbl="bgSibTrans2D1" presStyleIdx="1" presStyleCnt="3"/>
      <dgm:spPr/>
    </dgm:pt>
    <dgm:pt modelId="{DC56C0BC-BB7D-4511-BBD2-30B9D8239693}" type="pres">
      <dgm:prSet presAssocID="{DB138F06-EB8D-49DE-8D81-56D8F41C75DC}" presName="compNode" presStyleCnt="0"/>
      <dgm:spPr/>
    </dgm:pt>
    <dgm:pt modelId="{8E214386-BD1A-45B6-914A-B644C9F0D4A4}" type="pres">
      <dgm:prSet presAssocID="{DB138F06-EB8D-49DE-8D81-56D8F41C75DC}" presName="dummyConnPt" presStyleCnt="0"/>
      <dgm:spPr/>
    </dgm:pt>
    <dgm:pt modelId="{F6D14DE2-0A17-4107-82C1-1B9662F9E6BE}" type="pres">
      <dgm:prSet presAssocID="{DB138F06-EB8D-49DE-8D81-56D8F41C75DC}" presName="node" presStyleLbl="node1" presStyleIdx="2" presStyleCnt="4">
        <dgm:presLayoutVars>
          <dgm:bulletEnabled val="1"/>
        </dgm:presLayoutVars>
      </dgm:prSet>
      <dgm:spPr/>
    </dgm:pt>
    <dgm:pt modelId="{BBAAE97A-B904-4F83-AFCE-946D79103C7D}" type="pres">
      <dgm:prSet presAssocID="{F8A5678E-72CD-4626-8B65-22C0C2EAE3E5}" presName="sibTrans" presStyleLbl="bgSibTrans2D1" presStyleIdx="2" presStyleCnt="3"/>
      <dgm:spPr/>
    </dgm:pt>
    <dgm:pt modelId="{D370EFBC-E093-48F0-BAD6-9AD01CF8CDE7}" type="pres">
      <dgm:prSet presAssocID="{F8045716-688E-4D8C-9D2B-FB96D4B7A71C}" presName="compNode" presStyleCnt="0"/>
      <dgm:spPr/>
    </dgm:pt>
    <dgm:pt modelId="{85289835-3343-4045-B68F-1D5ACBE04218}" type="pres">
      <dgm:prSet presAssocID="{F8045716-688E-4D8C-9D2B-FB96D4B7A71C}" presName="dummyConnPt" presStyleCnt="0"/>
      <dgm:spPr/>
    </dgm:pt>
    <dgm:pt modelId="{5627D768-4ADA-4BC3-BF30-E2DBAA9C4D4D}" type="pres">
      <dgm:prSet presAssocID="{F8045716-688E-4D8C-9D2B-FB96D4B7A71C}" presName="node" presStyleLbl="node1" presStyleIdx="3" presStyleCnt="4">
        <dgm:presLayoutVars>
          <dgm:bulletEnabled val="1"/>
        </dgm:presLayoutVars>
      </dgm:prSet>
      <dgm:spPr/>
    </dgm:pt>
  </dgm:ptLst>
  <dgm:cxnLst>
    <dgm:cxn modelId="{09E01F04-0C10-4E74-BC41-A887E675DB14}" srcId="{F8045716-688E-4D8C-9D2B-FB96D4B7A71C}" destId="{A47E4475-9CB9-442C-8EAE-26C33A300B67}" srcOrd="1" destOrd="0" parTransId="{3D4142D0-87BF-4A09-B29C-175A2389E9AD}" sibTransId="{00B7CBF8-05E6-4A48-88BC-29B8AD469974}"/>
    <dgm:cxn modelId="{0BF8030B-8AFE-4D68-B3EA-E8BC74045A13}" srcId="{89BC460E-6956-42B7-BE59-6F8ECCF10BB0}" destId="{28B960EF-AD2A-4D3B-9EC4-8256E04731D8}" srcOrd="0" destOrd="0" parTransId="{BE033AE3-5AD9-4657-86B6-AF0BB9ED9CC0}" sibTransId="{D79C9FC0-47AE-43E1-A79B-CFDFFB324DD6}"/>
    <dgm:cxn modelId="{FD8C8511-45BA-4152-B96C-45FDA2AD758B}" type="presOf" srcId="{C6E820B5-A421-43E2-A65A-49011EEE453E}" destId="{346C059D-FA3B-46FB-AFF0-83E0DB183C1D}" srcOrd="0" destOrd="0" presId="urn:microsoft.com/office/officeart/2005/8/layout/bProcess4"/>
    <dgm:cxn modelId="{A7960D13-0387-4536-8585-9453F692C1CA}" srcId="{7BE78983-CABA-4E2E-B337-D6CF06E62816}" destId="{C6E820B5-A421-43E2-A65A-49011EEE453E}" srcOrd="1" destOrd="0" parTransId="{243FE7A2-6F43-40FE-B901-7C8D1F5F07C2}" sibTransId="{CF9CBE05-266B-4859-91CA-9A470BBD154B}"/>
    <dgm:cxn modelId="{A5E5EC2B-2397-45AF-AB62-61D5FD02C1FC}" type="presOf" srcId="{A47E4475-9CB9-442C-8EAE-26C33A300B67}" destId="{5627D768-4ADA-4BC3-BF30-E2DBAA9C4D4D}" srcOrd="0" destOrd="2" presId="urn:microsoft.com/office/officeart/2005/8/layout/bProcess4"/>
    <dgm:cxn modelId="{64D7A52F-2AB9-4090-B13A-C0A219E0B574}" srcId="{7BE78983-CABA-4E2E-B337-D6CF06E62816}" destId="{F8045716-688E-4D8C-9D2B-FB96D4B7A71C}" srcOrd="3" destOrd="0" parTransId="{97013AA9-8762-42D0-840F-1C12DC4D7102}" sibTransId="{D4C6CA13-BE64-4F24-9DA6-4665D9A8702C}"/>
    <dgm:cxn modelId="{890C2D44-7773-4234-893C-E3BE07A42D10}" srcId="{7BE78983-CABA-4E2E-B337-D6CF06E62816}" destId="{89BC460E-6956-42B7-BE59-6F8ECCF10BB0}" srcOrd="0" destOrd="0" parTransId="{D1D1A92B-CE6A-4572-B9FF-DD70B1986D16}" sibTransId="{F1867EB6-E7A6-444E-8266-813FF8B43108}"/>
    <dgm:cxn modelId="{EF2F9064-5131-4799-8BCB-10139F0C2F8A}" type="presOf" srcId="{89BC460E-6956-42B7-BE59-6F8ECCF10BB0}" destId="{4542EFE9-5D82-4F79-A617-C2F8291367B5}" srcOrd="0" destOrd="0" presId="urn:microsoft.com/office/officeart/2005/8/layout/bProcess4"/>
    <dgm:cxn modelId="{29DE4C68-E614-47AD-BBE1-E27C8BD85819}" type="presOf" srcId="{B3C1F503-05CF-47E5-BF8A-EAC178C8F898}" destId="{F6D14DE2-0A17-4107-82C1-1B9662F9E6BE}" srcOrd="0" destOrd="2" presId="urn:microsoft.com/office/officeart/2005/8/layout/bProcess4"/>
    <dgm:cxn modelId="{387B6470-CB40-4347-98DF-A2AD16E4AD5C}" type="presOf" srcId="{57125418-438F-4453-9448-05C2AD018130}" destId="{4542EFE9-5D82-4F79-A617-C2F8291367B5}" srcOrd="0" destOrd="2" presId="urn:microsoft.com/office/officeart/2005/8/layout/bProcess4"/>
    <dgm:cxn modelId="{CBC64779-4845-4351-A527-FAFE66600D90}" type="presOf" srcId="{F8045716-688E-4D8C-9D2B-FB96D4B7A71C}" destId="{5627D768-4ADA-4BC3-BF30-E2DBAA9C4D4D}" srcOrd="0" destOrd="0" presId="urn:microsoft.com/office/officeart/2005/8/layout/bProcess4"/>
    <dgm:cxn modelId="{2908E459-9F33-4C87-A5EF-733856D769DC}" type="presOf" srcId="{AA48B8C2-CE4A-44C2-9E2E-5F0DC2EE4B5D}" destId="{5627D768-4ADA-4BC3-BF30-E2DBAA9C4D4D}" srcOrd="0" destOrd="1" presId="urn:microsoft.com/office/officeart/2005/8/layout/bProcess4"/>
    <dgm:cxn modelId="{E4A97E7B-57E1-4A91-9456-CA02A70D82C6}" type="presOf" srcId="{28B960EF-AD2A-4D3B-9EC4-8256E04731D8}" destId="{4542EFE9-5D82-4F79-A617-C2F8291367B5}" srcOrd="0" destOrd="1" presId="urn:microsoft.com/office/officeart/2005/8/layout/bProcess4"/>
    <dgm:cxn modelId="{05933482-65C7-40B5-B941-E7C4E3088B9C}" srcId="{F8045716-688E-4D8C-9D2B-FB96D4B7A71C}" destId="{AA48B8C2-CE4A-44C2-9E2E-5F0DC2EE4B5D}" srcOrd="0" destOrd="0" parTransId="{4597A971-3222-4293-9D57-6A84A2D6DCF4}" sibTransId="{A47D217C-8B4F-4112-B6F4-AAB53DF92F94}"/>
    <dgm:cxn modelId="{9B2BCD8C-F500-48A0-B0CC-22E7CB3B1C9C}" type="presOf" srcId="{6FC22F3C-B23C-4269-B3AA-ACFF0A3F0090}" destId="{F6D14DE2-0A17-4107-82C1-1B9662F9E6BE}" srcOrd="0" destOrd="1" presId="urn:microsoft.com/office/officeart/2005/8/layout/bProcess4"/>
    <dgm:cxn modelId="{687F3A8E-BA94-40BA-B02F-DD7550DC25F5}" srcId="{C6E820B5-A421-43E2-A65A-49011EEE453E}" destId="{7FF6F32D-0B64-418E-9B91-F554BCDE5759}" srcOrd="1" destOrd="0" parTransId="{85629FE7-A633-4369-AD3B-05D2D4F3FC05}" sibTransId="{3C55B3C5-0929-4B63-9441-A145CEDE6A21}"/>
    <dgm:cxn modelId="{238CE592-348F-4571-8645-DC4D24CCB74B}" srcId="{DB138F06-EB8D-49DE-8D81-56D8F41C75DC}" destId="{B3C1F503-05CF-47E5-BF8A-EAC178C8F898}" srcOrd="1" destOrd="0" parTransId="{ADB59785-D592-4C2C-B83E-23D004641BBC}" sibTransId="{E5539B05-6122-4309-AFB3-E71D0C338DB7}"/>
    <dgm:cxn modelId="{5FF0BA97-B9FA-457E-8B58-27D060013150}" srcId="{89BC460E-6956-42B7-BE59-6F8ECCF10BB0}" destId="{57125418-438F-4453-9448-05C2AD018130}" srcOrd="1" destOrd="0" parTransId="{DEE2478A-350A-42FF-AE39-70D928BD3586}" sibTransId="{EE0A22EF-6C51-4088-B7C6-F9449D782A0B}"/>
    <dgm:cxn modelId="{348927A6-95C8-489B-B523-4F75F9DC041B}" srcId="{7BE78983-CABA-4E2E-B337-D6CF06E62816}" destId="{DB138F06-EB8D-49DE-8D81-56D8F41C75DC}" srcOrd="2" destOrd="0" parTransId="{6B10793A-AA4D-475D-AEB6-EDCA1B06BE5A}" sibTransId="{F8A5678E-72CD-4626-8B65-22C0C2EAE3E5}"/>
    <dgm:cxn modelId="{62DACBA6-7E63-409A-986B-4D24CC9A8F10}" type="presOf" srcId="{DB138F06-EB8D-49DE-8D81-56D8F41C75DC}" destId="{F6D14DE2-0A17-4107-82C1-1B9662F9E6BE}" srcOrd="0" destOrd="0" presId="urn:microsoft.com/office/officeart/2005/8/layout/bProcess4"/>
    <dgm:cxn modelId="{20EE66AE-F8E6-4CF4-B469-FC4ABFE200D7}" srcId="{DB138F06-EB8D-49DE-8D81-56D8F41C75DC}" destId="{6FC22F3C-B23C-4269-B3AA-ACFF0A3F0090}" srcOrd="0" destOrd="0" parTransId="{D9764A3E-5B84-4E96-A8A2-3AD86C26532E}" sibTransId="{8A721704-7C4E-402D-A352-D9A77E34067F}"/>
    <dgm:cxn modelId="{F219A8C7-ADBC-49C3-A745-A92C5DA8C2BC}" type="presOf" srcId="{F1867EB6-E7A6-444E-8266-813FF8B43108}" destId="{08FA2202-6A57-489E-AB8C-FCF298FDED5E}" srcOrd="0" destOrd="0" presId="urn:microsoft.com/office/officeart/2005/8/layout/bProcess4"/>
    <dgm:cxn modelId="{7C0EDBCF-CE2F-4B64-BFD2-8513B94DAE68}" type="presOf" srcId="{CF9CBE05-266B-4859-91CA-9A470BBD154B}" destId="{4CAA4AF4-97B1-461A-B8A6-B7AB591BB7B8}" srcOrd="0" destOrd="0" presId="urn:microsoft.com/office/officeart/2005/8/layout/bProcess4"/>
    <dgm:cxn modelId="{0A68BBD1-69B0-48BD-9265-1E2F8BCE5C06}" type="presOf" srcId="{7BE78983-CABA-4E2E-B337-D6CF06E62816}" destId="{6300854B-F11B-4603-9DE5-0856646DA40F}" srcOrd="0" destOrd="0" presId="urn:microsoft.com/office/officeart/2005/8/layout/bProcess4"/>
    <dgm:cxn modelId="{9DE235D3-F465-4D2A-B914-22907A47607F}" type="presOf" srcId="{F8A5678E-72CD-4626-8B65-22C0C2EAE3E5}" destId="{BBAAE97A-B904-4F83-AFCE-946D79103C7D}" srcOrd="0" destOrd="0" presId="urn:microsoft.com/office/officeart/2005/8/layout/bProcess4"/>
    <dgm:cxn modelId="{88574ADD-1646-4C4C-A457-2DB95E52B290}" type="presOf" srcId="{7FF6F32D-0B64-418E-9B91-F554BCDE5759}" destId="{346C059D-FA3B-46FB-AFF0-83E0DB183C1D}" srcOrd="0" destOrd="2" presId="urn:microsoft.com/office/officeart/2005/8/layout/bProcess4"/>
    <dgm:cxn modelId="{0BFE75F2-CE88-4B02-A8E9-3F610564348B}" srcId="{C6E820B5-A421-43E2-A65A-49011EEE453E}" destId="{7A48259B-3F13-46E1-97F9-3886E5472E81}" srcOrd="0" destOrd="0" parTransId="{2E46079B-AECA-4A3F-A330-1804C9121C02}" sibTransId="{8E76414E-5878-4C9E-A10C-8D6D40D3126D}"/>
    <dgm:cxn modelId="{D36AA0FF-C06E-4CB2-8C6C-9F10425F8F76}" type="presOf" srcId="{7A48259B-3F13-46E1-97F9-3886E5472E81}" destId="{346C059D-FA3B-46FB-AFF0-83E0DB183C1D}" srcOrd="0" destOrd="1" presId="urn:microsoft.com/office/officeart/2005/8/layout/bProcess4"/>
    <dgm:cxn modelId="{E2C21368-CF9F-44D3-BB39-7AE4A8918796}" type="presParOf" srcId="{6300854B-F11B-4603-9DE5-0856646DA40F}" destId="{EE54A9E8-48F5-4D0F-894C-1CA1D136CE76}" srcOrd="0" destOrd="0" presId="urn:microsoft.com/office/officeart/2005/8/layout/bProcess4"/>
    <dgm:cxn modelId="{9DCBAEB9-251C-4EFA-BFE7-F7F2699EA846}" type="presParOf" srcId="{EE54A9E8-48F5-4D0F-894C-1CA1D136CE76}" destId="{0D0F3A8D-DC68-4ABF-9BC8-138B3B4175E5}" srcOrd="0" destOrd="0" presId="urn:microsoft.com/office/officeart/2005/8/layout/bProcess4"/>
    <dgm:cxn modelId="{27566A33-9D8F-43FD-80C7-3CD65E6A51C2}" type="presParOf" srcId="{EE54A9E8-48F5-4D0F-894C-1CA1D136CE76}" destId="{4542EFE9-5D82-4F79-A617-C2F8291367B5}" srcOrd="1" destOrd="0" presId="urn:microsoft.com/office/officeart/2005/8/layout/bProcess4"/>
    <dgm:cxn modelId="{F71C1D93-AB77-4614-8934-932A78EE44BF}" type="presParOf" srcId="{6300854B-F11B-4603-9DE5-0856646DA40F}" destId="{08FA2202-6A57-489E-AB8C-FCF298FDED5E}" srcOrd="1" destOrd="0" presId="urn:microsoft.com/office/officeart/2005/8/layout/bProcess4"/>
    <dgm:cxn modelId="{923FD4A1-1797-44CC-8996-73289B68FA9D}" type="presParOf" srcId="{6300854B-F11B-4603-9DE5-0856646DA40F}" destId="{F903604B-0BAD-478F-AF6D-16A9713999B0}" srcOrd="2" destOrd="0" presId="urn:microsoft.com/office/officeart/2005/8/layout/bProcess4"/>
    <dgm:cxn modelId="{893543C8-9D05-440F-94FD-BE2122106B54}" type="presParOf" srcId="{F903604B-0BAD-478F-AF6D-16A9713999B0}" destId="{113BFAAE-8AD0-4BBB-9DC6-BF56A4AECEB6}" srcOrd="0" destOrd="0" presId="urn:microsoft.com/office/officeart/2005/8/layout/bProcess4"/>
    <dgm:cxn modelId="{054ED3F3-B552-47F4-AABB-70BB7441CB76}" type="presParOf" srcId="{F903604B-0BAD-478F-AF6D-16A9713999B0}" destId="{346C059D-FA3B-46FB-AFF0-83E0DB183C1D}" srcOrd="1" destOrd="0" presId="urn:microsoft.com/office/officeart/2005/8/layout/bProcess4"/>
    <dgm:cxn modelId="{B346A883-5411-42A6-9CE7-4A2CB968F985}" type="presParOf" srcId="{6300854B-F11B-4603-9DE5-0856646DA40F}" destId="{4CAA4AF4-97B1-461A-B8A6-B7AB591BB7B8}" srcOrd="3" destOrd="0" presId="urn:microsoft.com/office/officeart/2005/8/layout/bProcess4"/>
    <dgm:cxn modelId="{1BF22B1E-9253-4B13-9FA8-38E516696463}" type="presParOf" srcId="{6300854B-F11B-4603-9DE5-0856646DA40F}" destId="{DC56C0BC-BB7D-4511-BBD2-30B9D8239693}" srcOrd="4" destOrd="0" presId="urn:microsoft.com/office/officeart/2005/8/layout/bProcess4"/>
    <dgm:cxn modelId="{31449378-A326-45DE-A495-F3245C74E047}" type="presParOf" srcId="{DC56C0BC-BB7D-4511-BBD2-30B9D8239693}" destId="{8E214386-BD1A-45B6-914A-B644C9F0D4A4}" srcOrd="0" destOrd="0" presId="urn:microsoft.com/office/officeart/2005/8/layout/bProcess4"/>
    <dgm:cxn modelId="{2FB8270E-2212-4634-B8F7-17AEA879020B}" type="presParOf" srcId="{DC56C0BC-BB7D-4511-BBD2-30B9D8239693}" destId="{F6D14DE2-0A17-4107-82C1-1B9662F9E6BE}" srcOrd="1" destOrd="0" presId="urn:microsoft.com/office/officeart/2005/8/layout/bProcess4"/>
    <dgm:cxn modelId="{DA7DAD81-230A-4130-85BB-8650D496D0D3}" type="presParOf" srcId="{6300854B-F11B-4603-9DE5-0856646DA40F}" destId="{BBAAE97A-B904-4F83-AFCE-946D79103C7D}" srcOrd="5" destOrd="0" presId="urn:microsoft.com/office/officeart/2005/8/layout/bProcess4"/>
    <dgm:cxn modelId="{6C4DCE5C-67A3-4D41-AE30-A31C9E3E0071}" type="presParOf" srcId="{6300854B-F11B-4603-9DE5-0856646DA40F}" destId="{D370EFBC-E093-48F0-BAD6-9AD01CF8CDE7}" srcOrd="6" destOrd="0" presId="urn:microsoft.com/office/officeart/2005/8/layout/bProcess4"/>
    <dgm:cxn modelId="{1CC39A8E-A11F-414A-8A73-BD4CC2E981AA}" type="presParOf" srcId="{D370EFBC-E093-48F0-BAD6-9AD01CF8CDE7}" destId="{85289835-3343-4045-B68F-1D5ACBE04218}" srcOrd="0" destOrd="0" presId="urn:microsoft.com/office/officeart/2005/8/layout/bProcess4"/>
    <dgm:cxn modelId="{EF43EC26-65CC-4E2B-A1F1-9AB2FFB76AD8}" type="presParOf" srcId="{D370EFBC-E093-48F0-BAD6-9AD01CF8CDE7}" destId="{5627D768-4ADA-4BC3-BF30-E2DBAA9C4D4D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AB2A0-AC6C-4626-BB83-8494B2C5EB8E}">
      <dsp:nvSpPr>
        <dsp:cNvPr id="0" name=""/>
        <dsp:cNvSpPr/>
      </dsp:nvSpPr>
      <dsp:spPr>
        <a:xfrm rot="16200000">
          <a:off x="-1744964" y="1748948"/>
          <a:ext cx="4895850" cy="139795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049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+mj-lt"/>
            </a:rPr>
            <a:t>Governance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Strategy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Sponsorship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Ownership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Roadmaps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Requirements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Resourcing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Agility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Quality Assurance</a:t>
          </a:r>
        </a:p>
      </dsp:txBody>
      <dsp:txXfrm rot="5400000">
        <a:off x="3984" y="979170"/>
        <a:ext cx="1397953" cy="2937510"/>
      </dsp:txXfrm>
    </dsp:sp>
    <dsp:sp modelId="{A3CF4A48-17DD-41AA-9BBB-EEAA61D44634}">
      <dsp:nvSpPr>
        <dsp:cNvPr id="0" name=""/>
        <dsp:cNvSpPr/>
      </dsp:nvSpPr>
      <dsp:spPr>
        <a:xfrm rot="16200000">
          <a:off x="-242164" y="1748948"/>
          <a:ext cx="4895850" cy="1397953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049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+mj-lt"/>
            </a:rPr>
            <a:t>Customer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Segmentation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Consistent Experience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Personalisation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Accessibility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Targeting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Single View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Goal Metrics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Usage Analytics</a:t>
          </a:r>
        </a:p>
      </dsp:txBody>
      <dsp:txXfrm rot="5400000">
        <a:off x="1506784" y="979170"/>
        <a:ext cx="1397953" cy="2937510"/>
      </dsp:txXfrm>
    </dsp:sp>
    <dsp:sp modelId="{1AC73EDE-7394-4D88-ABB2-8418DE5D15E2}">
      <dsp:nvSpPr>
        <dsp:cNvPr id="0" name=""/>
        <dsp:cNvSpPr/>
      </dsp:nvSpPr>
      <dsp:spPr>
        <a:xfrm rot="16200000">
          <a:off x="1260636" y="1748948"/>
          <a:ext cx="4895850" cy="1397953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049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+mj-lt"/>
            </a:rPr>
            <a:t>Compliance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Vulnerability Scanning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Forensic Investigation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Penetration Testing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Single Sign 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Best Practices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Action Planning</a:t>
          </a:r>
        </a:p>
      </dsp:txBody>
      <dsp:txXfrm rot="5400000">
        <a:off x="3009584" y="979170"/>
        <a:ext cx="1397953" cy="2937510"/>
      </dsp:txXfrm>
    </dsp:sp>
    <dsp:sp modelId="{9C855126-425E-4430-9AC8-039CCB69791E}">
      <dsp:nvSpPr>
        <dsp:cNvPr id="0" name=""/>
        <dsp:cNvSpPr/>
      </dsp:nvSpPr>
      <dsp:spPr>
        <a:xfrm rot="16200000">
          <a:off x="2763436" y="1748948"/>
          <a:ext cx="4895850" cy="1397953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049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+mj-lt"/>
            </a:rPr>
            <a:t>Content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Search Engine Optimization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Self-Service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User Experience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Workflow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Translations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Moderation</a:t>
          </a:r>
        </a:p>
      </dsp:txBody>
      <dsp:txXfrm rot="5400000">
        <a:off x="4512384" y="979170"/>
        <a:ext cx="1397953" cy="2937510"/>
      </dsp:txXfrm>
    </dsp:sp>
    <dsp:sp modelId="{BEEB8D4A-79F2-40D2-BECF-9F57193E1027}">
      <dsp:nvSpPr>
        <dsp:cNvPr id="0" name=""/>
        <dsp:cNvSpPr/>
      </dsp:nvSpPr>
      <dsp:spPr>
        <a:xfrm rot="16200000">
          <a:off x="4266236" y="1748948"/>
          <a:ext cx="4895850" cy="1397953"/>
        </a:xfrm>
        <a:prstGeom prst="flowChartManualOperati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049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+mj-lt"/>
            </a:rPr>
            <a:t>Technology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Platforms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Hosting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Continuity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Support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Performance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Capacity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Compatibility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Change Control</a:t>
          </a:r>
        </a:p>
      </dsp:txBody>
      <dsp:txXfrm rot="5400000">
        <a:off x="6015184" y="979170"/>
        <a:ext cx="1397953" cy="2937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B24D5-7F53-47D5-AE7F-030A4903A70E}">
      <dsp:nvSpPr>
        <dsp:cNvPr id="0" name=""/>
        <dsp:cNvSpPr/>
      </dsp:nvSpPr>
      <dsp:spPr>
        <a:xfrm>
          <a:off x="-5290117" y="-703201"/>
          <a:ext cx="6302253" cy="6302253"/>
        </a:xfrm>
        <a:prstGeom prst="blockArc">
          <a:avLst>
            <a:gd name="adj1" fmla="val 18900000"/>
            <a:gd name="adj2" fmla="val 2700000"/>
            <a:gd name="adj3" fmla="val 343"/>
          </a:avLst>
        </a:prstGeom>
        <a:noFill/>
        <a:ln w="425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17C21-CFB9-4E90-BC16-3936DD9C956B}">
      <dsp:nvSpPr>
        <dsp:cNvPr id="0" name=""/>
        <dsp:cNvSpPr/>
      </dsp:nvSpPr>
      <dsp:spPr>
        <a:xfrm>
          <a:off x="328382" y="320159"/>
          <a:ext cx="3354037" cy="425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7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Regulators</a:t>
          </a:r>
        </a:p>
      </dsp:txBody>
      <dsp:txXfrm>
        <a:off x="328382" y="320159"/>
        <a:ext cx="3354037" cy="425422"/>
      </dsp:txXfrm>
    </dsp:sp>
    <dsp:sp modelId="{87C37934-E712-4B9B-BEC6-C82C1EED9958}">
      <dsp:nvSpPr>
        <dsp:cNvPr id="0" name=""/>
        <dsp:cNvSpPr/>
      </dsp:nvSpPr>
      <dsp:spPr>
        <a:xfrm>
          <a:off x="62493" y="266981"/>
          <a:ext cx="531777" cy="53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A55704-2371-42B2-AD46-99779C0AD000}">
      <dsp:nvSpPr>
        <dsp:cNvPr id="0" name=""/>
        <dsp:cNvSpPr/>
      </dsp:nvSpPr>
      <dsp:spPr>
        <a:xfrm>
          <a:off x="713639" y="958666"/>
          <a:ext cx="2968779" cy="425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7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Primary customers</a:t>
          </a:r>
        </a:p>
      </dsp:txBody>
      <dsp:txXfrm>
        <a:off x="713639" y="958666"/>
        <a:ext cx="2968779" cy="425422"/>
      </dsp:txXfrm>
    </dsp:sp>
    <dsp:sp modelId="{399D8D88-FE2E-4458-903E-DC45691C42AB}">
      <dsp:nvSpPr>
        <dsp:cNvPr id="0" name=""/>
        <dsp:cNvSpPr/>
      </dsp:nvSpPr>
      <dsp:spPr>
        <a:xfrm>
          <a:off x="447751" y="905488"/>
          <a:ext cx="531777" cy="53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BE999-FEDE-40EF-9906-A8762195B429}">
      <dsp:nvSpPr>
        <dsp:cNvPr id="0" name=""/>
        <dsp:cNvSpPr/>
      </dsp:nvSpPr>
      <dsp:spPr>
        <a:xfrm>
          <a:off x="924759" y="1596706"/>
          <a:ext cx="2757660" cy="425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7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Secondary customers</a:t>
          </a:r>
        </a:p>
      </dsp:txBody>
      <dsp:txXfrm>
        <a:off x="924759" y="1596706"/>
        <a:ext cx="2757660" cy="425422"/>
      </dsp:txXfrm>
    </dsp:sp>
    <dsp:sp modelId="{CC9170B4-37F4-4CA8-96E9-F60C0874AB69}">
      <dsp:nvSpPr>
        <dsp:cNvPr id="0" name=""/>
        <dsp:cNvSpPr/>
      </dsp:nvSpPr>
      <dsp:spPr>
        <a:xfrm>
          <a:off x="658870" y="1543528"/>
          <a:ext cx="531777" cy="53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AA7BF-B350-4107-907D-D9B503453400}">
      <dsp:nvSpPr>
        <dsp:cNvPr id="0" name=""/>
        <dsp:cNvSpPr/>
      </dsp:nvSpPr>
      <dsp:spPr>
        <a:xfrm>
          <a:off x="992167" y="2235213"/>
          <a:ext cx="2690251" cy="425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7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Quality controllers</a:t>
          </a:r>
        </a:p>
      </dsp:txBody>
      <dsp:txXfrm>
        <a:off x="992167" y="2235213"/>
        <a:ext cx="2690251" cy="425422"/>
      </dsp:txXfrm>
    </dsp:sp>
    <dsp:sp modelId="{2C76A952-0060-4CAB-9E03-640B18BBCACE}">
      <dsp:nvSpPr>
        <dsp:cNvPr id="0" name=""/>
        <dsp:cNvSpPr/>
      </dsp:nvSpPr>
      <dsp:spPr>
        <a:xfrm>
          <a:off x="726279" y="2182036"/>
          <a:ext cx="531777" cy="53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4D9B43-D6AF-40B6-B363-F48FA4779473}">
      <dsp:nvSpPr>
        <dsp:cNvPr id="0" name=""/>
        <dsp:cNvSpPr/>
      </dsp:nvSpPr>
      <dsp:spPr>
        <a:xfrm>
          <a:off x="924759" y="2873721"/>
          <a:ext cx="2757660" cy="425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7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Process owners</a:t>
          </a:r>
        </a:p>
      </dsp:txBody>
      <dsp:txXfrm>
        <a:off x="924759" y="2873721"/>
        <a:ext cx="2757660" cy="425422"/>
      </dsp:txXfrm>
    </dsp:sp>
    <dsp:sp modelId="{51A1FA38-6597-4E84-9BB2-0AFDEDFF37F3}">
      <dsp:nvSpPr>
        <dsp:cNvPr id="0" name=""/>
        <dsp:cNvSpPr/>
      </dsp:nvSpPr>
      <dsp:spPr>
        <a:xfrm>
          <a:off x="658870" y="2820543"/>
          <a:ext cx="531777" cy="53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EDCA1-BADD-4667-A849-21077815DF68}">
      <dsp:nvSpPr>
        <dsp:cNvPr id="0" name=""/>
        <dsp:cNvSpPr/>
      </dsp:nvSpPr>
      <dsp:spPr>
        <a:xfrm>
          <a:off x="713639" y="3511761"/>
          <a:ext cx="2968779" cy="425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7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Subject matter experts</a:t>
          </a:r>
        </a:p>
      </dsp:txBody>
      <dsp:txXfrm>
        <a:off x="713639" y="3511761"/>
        <a:ext cx="2968779" cy="425422"/>
      </dsp:txXfrm>
    </dsp:sp>
    <dsp:sp modelId="{5D8A98FF-0451-40DC-AE38-FBEE929155F9}">
      <dsp:nvSpPr>
        <dsp:cNvPr id="0" name=""/>
        <dsp:cNvSpPr/>
      </dsp:nvSpPr>
      <dsp:spPr>
        <a:xfrm>
          <a:off x="447751" y="3458583"/>
          <a:ext cx="531777" cy="53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FB3F8E-AA9B-40AE-8FDB-0C27999C7223}">
      <dsp:nvSpPr>
        <dsp:cNvPr id="0" name=""/>
        <dsp:cNvSpPr/>
      </dsp:nvSpPr>
      <dsp:spPr>
        <a:xfrm>
          <a:off x="328382" y="4150268"/>
          <a:ext cx="3354037" cy="4254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7679" tIns="43180" rIns="43180" bIns="4318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Process controllers</a:t>
          </a:r>
        </a:p>
      </dsp:txBody>
      <dsp:txXfrm>
        <a:off x="328382" y="4150268"/>
        <a:ext cx="3354037" cy="425422"/>
      </dsp:txXfrm>
    </dsp:sp>
    <dsp:sp modelId="{873360E1-1C79-4909-902A-E82842C69FDA}">
      <dsp:nvSpPr>
        <dsp:cNvPr id="0" name=""/>
        <dsp:cNvSpPr/>
      </dsp:nvSpPr>
      <dsp:spPr>
        <a:xfrm>
          <a:off x="62493" y="4097091"/>
          <a:ext cx="531777" cy="5317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A2202-6A57-489E-AB8C-FCF298FDED5E}">
      <dsp:nvSpPr>
        <dsp:cNvPr id="0" name=""/>
        <dsp:cNvSpPr/>
      </dsp:nvSpPr>
      <dsp:spPr>
        <a:xfrm rot="5400000">
          <a:off x="49420" y="1577847"/>
          <a:ext cx="2465008" cy="297399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42EFE9-5D82-4F79-A617-C2F8291367B5}">
      <dsp:nvSpPr>
        <dsp:cNvPr id="0" name=""/>
        <dsp:cNvSpPr/>
      </dsp:nvSpPr>
      <dsp:spPr>
        <a:xfrm>
          <a:off x="614373" y="1574"/>
          <a:ext cx="3304443" cy="19826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Industry</a:t>
          </a:r>
          <a:endParaRPr lang="en-GB" sz="16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These factors result from specific industry characteristics.</a:t>
          </a:r>
          <a:endParaRPr lang="en-GB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These </a:t>
          </a:r>
          <a:r>
            <a:rPr lang="en-US" sz="1200" kern="1200" dirty="0"/>
            <a:t>are the things that the organization must do to remain competitive.</a:t>
          </a:r>
          <a:endParaRPr lang="en-GB" sz="1200" kern="1200" dirty="0"/>
        </a:p>
      </dsp:txBody>
      <dsp:txXfrm>
        <a:off x="672443" y="59644"/>
        <a:ext cx="3188303" cy="1866525"/>
      </dsp:txXfrm>
    </dsp:sp>
    <dsp:sp modelId="{4CAA4AF4-97B1-461A-B8A6-B7AB591BB7B8}">
      <dsp:nvSpPr>
        <dsp:cNvPr id="0" name=""/>
        <dsp:cNvSpPr/>
      </dsp:nvSpPr>
      <dsp:spPr>
        <a:xfrm>
          <a:off x="1288586" y="2817013"/>
          <a:ext cx="4381585" cy="297399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C059D-FA3B-46FB-AFF0-83E0DB183C1D}">
      <dsp:nvSpPr>
        <dsp:cNvPr id="0" name=""/>
        <dsp:cNvSpPr/>
      </dsp:nvSpPr>
      <dsp:spPr>
        <a:xfrm>
          <a:off x="614373" y="2479907"/>
          <a:ext cx="3304443" cy="19826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Environmental</a:t>
          </a:r>
          <a:endParaRPr lang="en-GB" sz="16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These factors result from macro-environmental influences on an organization.</a:t>
          </a:r>
          <a:endParaRPr lang="en-GB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Things </a:t>
          </a:r>
          <a:r>
            <a:rPr lang="en-US" sz="1200" kern="1200" dirty="0"/>
            <a:t>like the business climate, the economy, competitors, and technological advancements are included in this category.</a:t>
          </a:r>
          <a:endParaRPr lang="en-GB" sz="1200" kern="1200" dirty="0"/>
        </a:p>
      </dsp:txBody>
      <dsp:txXfrm>
        <a:off x="672443" y="2537977"/>
        <a:ext cx="3188303" cy="1866525"/>
      </dsp:txXfrm>
    </dsp:sp>
    <dsp:sp modelId="{BBAAE97A-B904-4F83-AFCE-946D79103C7D}">
      <dsp:nvSpPr>
        <dsp:cNvPr id="0" name=""/>
        <dsp:cNvSpPr/>
      </dsp:nvSpPr>
      <dsp:spPr>
        <a:xfrm rot="16200000">
          <a:off x="4444329" y="1577847"/>
          <a:ext cx="2465008" cy="297399"/>
        </a:xfrm>
        <a:prstGeom prst="rect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14DE2-0A17-4107-82C1-1B9662F9E6BE}">
      <dsp:nvSpPr>
        <dsp:cNvPr id="0" name=""/>
        <dsp:cNvSpPr/>
      </dsp:nvSpPr>
      <dsp:spPr>
        <a:xfrm>
          <a:off x="5009283" y="2479907"/>
          <a:ext cx="3304443" cy="19826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Strategic</a:t>
          </a:r>
          <a:endParaRPr lang="en-GB" sz="16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These factors result from the specific competitive strategy chosen by the organization.</a:t>
          </a:r>
          <a:endParaRPr lang="en-GB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The </a:t>
          </a:r>
          <a:r>
            <a:rPr lang="en-US" sz="1200" kern="1200" dirty="0"/>
            <a:t>way in which the company chooses to position themselves, market themselves, whether they are high volume low cost or low volume high cost producers, etc.</a:t>
          </a:r>
          <a:endParaRPr lang="en-GB" sz="1200" kern="1200" dirty="0"/>
        </a:p>
      </dsp:txBody>
      <dsp:txXfrm>
        <a:off x="5067353" y="2537977"/>
        <a:ext cx="3188303" cy="1866525"/>
      </dsp:txXfrm>
    </dsp:sp>
    <dsp:sp modelId="{5627D768-4ADA-4BC3-BF30-E2DBAA9C4D4D}">
      <dsp:nvSpPr>
        <dsp:cNvPr id="0" name=""/>
        <dsp:cNvSpPr/>
      </dsp:nvSpPr>
      <dsp:spPr>
        <a:xfrm>
          <a:off x="5009283" y="1574"/>
          <a:ext cx="3304443" cy="19826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425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Temporal</a:t>
          </a:r>
          <a:endParaRPr lang="en-GB" sz="16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These factors result from the organization's internal forces.</a:t>
          </a:r>
          <a:endParaRPr lang="en-GB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Specific barriers, challenges, directions, and influences will determine these CSFs.</a:t>
          </a:r>
          <a:endParaRPr lang="en-GB" sz="1200" kern="1200" dirty="0"/>
        </a:p>
      </dsp:txBody>
      <dsp:txXfrm>
        <a:off x="5067353" y="59644"/>
        <a:ext cx="3188303" cy="1866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4EA9CF9-E6C2-4759-A453-E933B784BAC7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539277-665C-4CF0-8FC0-C9FAA61A2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1777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569FA33-BA2B-428F-BF03-F627B387D123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6FBAE6F-2A82-4046-A9F0-BBC6A152F1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6895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201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Again – you don’t need to reinvent the wheel – there’s plenty of maturity models relevant to your business!</a:t>
            </a:r>
            <a:endParaRPr lang="en-GB" baseline="0" dirty="0"/>
          </a:p>
          <a:p>
            <a:r>
              <a:rPr lang="en-GB" baseline="0" dirty="0"/>
              <a:t>Lean 6 Sigma</a:t>
            </a:r>
          </a:p>
          <a:p>
            <a:r>
              <a:rPr lang="en-GB" baseline="0" dirty="0"/>
              <a:t>GARP for Records Management or Gartner’s Infrastructure &amp; Operations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918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our driver is “LEAN-NESS”</a:t>
            </a:r>
          </a:p>
          <a:p>
            <a:r>
              <a:rPr lang="en-GB" dirty="0"/>
              <a:t>These are the</a:t>
            </a:r>
            <a:r>
              <a:rPr lang="en-GB" baseline="0" dirty="0"/>
              <a:t> topical areas to ASSESS – so we could show these 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4990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our driver is</a:t>
            </a:r>
            <a:r>
              <a:rPr lang="en-GB" baseline="0" dirty="0"/>
              <a:t> GOOD INFRASTRUCTURE &amp; OPERATIONS, we can use something better – a MATURITY INDICATOR.  We know WHAT to look out for and can agree a TARGET STATE.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5488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is</a:t>
            </a:r>
            <a:r>
              <a:rPr lang="en-GB" baseline="0" dirty="0"/>
              <a:t> a two-way flow – an assessment should have a driver, and a driver should have assessments.</a:t>
            </a:r>
          </a:p>
          <a:p>
            <a:r>
              <a:rPr lang="en-GB" baseline="0" dirty="0"/>
              <a:t>When it’s VISUALISED, Archimate can help you argue for clarity of BOTH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7508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702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DRIVERS need ACTION</a:t>
            </a:r>
          </a:p>
          <a:p>
            <a:r>
              <a:rPr lang="en-GB" dirty="0"/>
              <a:t>“FAITH</a:t>
            </a:r>
            <a:r>
              <a:rPr lang="en-GB" baseline="0" dirty="0"/>
              <a:t> WITHOUT DEEDS IS DEAD”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4672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if you were wondering,</a:t>
            </a:r>
            <a:r>
              <a:rPr lang="en-GB" baseline="0" dirty="0"/>
              <a:t> this is Brendan Francis.</a:t>
            </a:r>
          </a:p>
          <a:p>
            <a:r>
              <a:rPr lang="en-GB" baseline="0" dirty="0"/>
              <a:t>WELL – A Brendan Francis.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449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might Brendan’s goals be?</a:t>
            </a:r>
          </a:p>
          <a:p>
            <a:r>
              <a:rPr lang="en-GB" b="1" dirty="0"/>
              <a:t>QUALITATIVE</a:t>
            </a:r>
            <a:r>
              <a:rPr lang="en-GB" b="1" baseline="0" dirty="0"/>
              <a:t> </a:t>
            </a:r>
            <a:r>
              <a:rPr lang="en-GB" baseline="0" dirty="0"/>
              <a:t>words describing the END STATE</a:t>
            </a:r>
          </a:p>
          <a:p>
            <a:r>
              <a:rPr lang="en-GB" b="1" baseline="0" dirty="0"/>
              <a:t>ARCHIMATE 3 has OUTCOMES</a:t>
            </a:r>
          </a:p>
          <a:p>
            <a:r>
              <a:rPr lang="en-GB" b="1" baseline="0" dirty="0"/>
              <a:t>Archimate handout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38347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a real example of a “Motivations</a:t>
            </a:r>
            <a:r>
              <a:rPr lang="en-GB" baseline="0" dirty="0"/>
              <a:t> viewpoint”</a:t>
            </a:r>
            <a:endParaRPr lang="en-GB" sz="1200" b="1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scoped to product development goals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ARCHIMATE 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OVERLAPS (goals + two assessments, influence), PRIORITISATION, COMPLETENESS (no goal without a driver)</a:t>
            </a:r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347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Archimate sees Stakeholders with “Motivational involvement” 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people who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or act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the business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we're interested in people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 with DRIVERS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“Doing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right things // doing things right”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who might drop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 this “traditional” list?</a:t>
            </a:r>
          </a:p>
        </p:txBody>
      </p:sp>
    </p:spTree>
    <p:extLst>
      <p:ext uri="{BB962C8B-B14F-4D97-AF65-F5344CB8AC3E}">
        <p14:creationId xmlns:p14="http://schemas.microsoft.com/office/powerpoint/2010/main" val="53834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This is the first time we are able to look at the weaknesses in the current solution!!!</a:t>
            </a:r>
          </a:p>
        </p:txBody>
      </p:sp>
    </p:spTree>
    <p:extLst>
      <p:ext uri="{BB962C8B-B14F-4D97-AF65-F5344CB8AC3E}">
        <p14:creationId xmlns:p14="http://schemas.microsoft.com/office/powerpoint/2010/main" val="882827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702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MAKING THE DIFFERENCE - </a:t>
            </a:r>
            <a:r>
              <a:rPr lang="en-GB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THROUGH IT</a:t>
            </a: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 TO: WHAT TO CHANGE</a:t>
            </a: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might the audience be for this using the BUSINESS LAYER?</a:t>
            </a: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LAYER?</a:t>
            </a: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&amp; REALIZATION?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</a:t>
            </a: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backed up by</a:t>
            </a: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</a:p>
          <a:p>
            <a:endParaRPr lang="en-GB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538347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Here’s the types of</a:t>
            </a:r>
            <a:r>
              <a:rPr lang="en-GB" baseline="0" dirty="0"/>
              <a:t> CSF.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8015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702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91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Now?</a:t>
            </a:r>
          </a:p>
          <a:p>
            <a:r>
              <a:rPr lang="en-GB" baseline="0" dirty="0"/>
              <a:t>Audience?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48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question</a:t>
            </a:r>
            <a:r>
              <a:rPr lang="en-GB" baseline="0" dirty="0"/>
              <a:t> Archimate drives us to ask is: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794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be</a:t>
            </a:r>
            <a:r>
              <a:rPr lang="en-GB" baseline="0" dirty="0"/>
              <a:t> TRICKY to ILUCIDATE – but don’t fear: refer to WELL-ESTABLISHED lists like this one from ANSOFF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180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ASSESSMENT</a:t>
            </a:r>
            <a:r>
              <a:rPr lang="en-GB" baseline="0" dirty="0"/>
              <a:t> of the situation</a:t>
            </a:r>
          </a:p>
          <a:p>
            <a:endParaRPr lang="en-GB" baseline="0" dirty="0"/>
          </a:p>
          <a:p>
            <a:r>
              <a:rPr lang="en-GB" baseline="0" dirty="0"/>
              <a:t>ARCHIMATE doesn’t have PERFORMANCE INDICATORS! </a:t>
            </a:r>
            <a:r>
              <a:rPr lang="en-GB" baseline="0" dirty="0">
                <a:sym typeface="Wingdings" panose="05000000000000000000" pitchFamily="2" charset="2"/>
              </a:rPr>
              <a:t> </a:t>
            </a: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543888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PREFER</a:t>
            </a:r>
            <a:r>
              <a:rPr lang="en-GB" baseline="0" dirty="0"/>
              <a:t> STRUCTURE, RE-USE!</a:t>
            </a:r>
            <a:endParaRPr lang="en-GB" dirty="0"/>
          </a:p>
          <a:p>
            <a:r>
              <a:rPr lang="en-GB" dirty="0"/>
              <a:t>If it’s “DIGITAL</a:t>
            </a:r>
            <a:r>
              <a:rPr lang="en-GB" baseline="0" dirty="0"/>
              <a:t> RELEVANCE” maybe we could use THESE TOPICS to ASSESS</a:t>
            </a:r>
          </a:p>
          <a:p>
            <a:r>
              <a:rPr lang="en-GB" baseline="0" dirty="0"/>
              <a:t>PROVOCATION – CRITICAL THINKING</a:t>
            </a:r>
          </a:p>
        </p:txBody>
      </p:sp>
    </p:spTree>
    <p:extLst>
      <p:ext uri="{BB962C8B-B14F-4D97-AF65-F5344CB8AC3E}">
        <p14:creationId xmlns:p14="http://schemas.microsoft.com/office/powerpoint/2010/main" val="374734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GOVERNANCE DRIVER – shows other drivers that are PART OF</a:t>
            </a:r>
          </a:p>
          <a:p>
            <a:r>
              <a:rPr lang="en-GB" baseline="0" dirty="0"/>
              <a:t>PROPERTIES in Archi give questions</a:t>
            </a:r>
          </a:p>
        </p:txBody>
      </p:sp>
    </p:spTree>
    <p:extLst>
      <p:ext uri="{BB962C8B-B14F-4D97-AF65-F5344CB8AC3E}">
        <p14:creationId xmlns:p14="http://schemas.microsoft.com/office/powerpoint/2010/main" val="2147178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24238" y="1580414"/>
            <a:ext cx="8840250" cy="2430270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067231" y="4465262"/>
            <a:ext cx="5131047" cy="324036"/>
          </a:xfrm>
          <a:noFill/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B33AF7B9-54F0-4D6A-9499-BBF50C910B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30" y="438200"/>
            <a:ext cx="2949266" cy="6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1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9388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79388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3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3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3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174411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016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2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2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2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716016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4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4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4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/>
          </p:nvPr>
        </p:nvSpPr>
        <p:spPr>
          <a:xfrm>
            <a:off x="4716016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/>
          </p:nvPr>
        </p:nvSpPr>
        <p:spPr>
          <a:xfrm>
            <a:off x="179512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9"/>
          </p:nvPr>
        </p:nvSpPr>
        <p:spPr>
          <a:xfrm>
            <a:off x="4716140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893B02-E881-4965-B360-76AA2F8EE1D5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023BEB-49E3-43B0-BBDC-856230781976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671DB6DA-E51E-4A4E-A2D3-0BCB626CE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831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(16: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rot="5400000">
            <a:off x="3664174" y="-336332"/>
            <a:ext cx="1815667" cy="914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 rot="5400000">
            <a:off x="3340130" y="-3340132"/>
            <a:ext cx="2463738" cy="9144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97166"/>
            <a:ext cx="1905266" cy="112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 userDrawn="1"/>
        </p:nvGrpSpPr>
        <p:grpSpPr>
          <a:xfrm rot="21421918">
            <a:off x="-1195356" y="1349558"/>
            <a:ext cx="11479437" cy="2891987"/>
            <a:chOff x="-336097" y="2339435"/>
            <a:chExt cx="11479437" cy="3561551"/>
          </a:xfrm>
        </p:grpSpPr>
        <p:sp>
          <p:nvSpPr>
            <p:cNvPr id="12" name="Isosceles Triangle 11"/>
            <p:cNvSpPr/>
            <p:nvPr userDrawn="1"/>
          </p:nvSpPr>
          <p:spPr>
            <a:xfrm rot="5400000">
              <a:off x="3622846" y="-1619506"/>
              <a:ext cx="3561549" cy="11479434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Isosceles Triangle 10"/>
            <p:cNvSpPr/>
            <p:nvPr userDrawn="1"/>
          </p:nvSpPr>
          <p:spPr>
            <a:xfrm rot="16200000">
              <a:off x="3622847" y="-1619509"/>
              <a:ext cx="3561549" cy="11479437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itle 1"/>
          <p:cNvSpPr>
            <a:spLocks noGrp="1"/>
          </p:cNvSpPr>
          <p:nvPr userDrawn="1">
            <p:ph type="ctrTitle"/>
          </p:nvPr>
        </p:nvSpPr>
        <p:spPr>
          <a:xfrm>
            <a:off x="124238" y="1580414"/>
            <a:ext cx="8840250" cy="2430270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 userDrawn="1">
            <p:ph type="subTitle" idx="1"/>
          </p:nvPr>
        </p:nvSpPr>
        <p:spPr>
          <a:xfrm rot="21407479">
            <a:off x="2067231" y="4465262"/>
            <a:ext cx="5131047" cy="324036"/>
          </a:xfrm>
          <a:noFill/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sz="1800" i="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latin typeface="Consolas" panose="020B0609020204030204" pitchFamily="49" charset="0"/>
                <a:ea typeface="Consolas" panose="020B0609020204030204" pitchFamily="49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810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2"/>
          </p:nvPr>
        </p:nvSpPr>
        <p:spPr>
          <a:xfrm>
            <a:off x="1403648" y="123478"/>
            <a:ext cx="3744416" cy="4896346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3"/>
          </p:nvPr>
        </p:nvSpPr>
        <p:spPr>
          <a:xfrm>
            <a:off x="5292080" y="123478"/>
            <a:ext cx="3744416" cy="4896346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0838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123478"/>
            <a:ext cx="8928100" cy="4896197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684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497676" y="-694649"/>
            <a:ext cx="10086552" cy="6506760"/>
            <a:chOff x="-497676" y="-492283"/>
            <a:chExt cx="10086552" cy="6102027"/>
          </a:xfrm>
        </p:grpSpPr>
        <p:sp>
          <p:nvSpPr>
            <p:cNvPr id="23" name="Isosceles Triangle 22"/>
            <p:cNvSpPr/>
            <p:nvPr userDrawn="1"/>
          </p:nvSpPr>
          <p:spPr>
            <a:xfrm rot="16691049" flipH="1">
              <a:off x="1494589" y="-2484542"/>
              <a:ext cx="6102022" cy="10086549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Isosceles Triangle 23"/>
            <p:cNvSpPr/>
            <p:nvPr userDrawn="1"/>
          </p:nvSpPr>
          <p:spPr>
            <a:xfrm rot="5891049" flipH="1">
              <a:off x="1494589" y="-2484548"/>
              <a:ext cx="6102022" cy="10086552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Subtitle 2"/>
          <p:cNvSpPr>
            <a:spLocks noGrp="1"/>
          </p:cNvSpPr>
          <p:nvPr userDrawn="1">
            <p:ph type="subTitle" idx="1"/>
          </p:nvPr>
        </p:nvSpPr>
        <p:spPr>
          <a:xfrm>
            <a:off x="1396609" y="4357201"/>
            <a:ext cx="6336144" cy="593399"/>
          </a:xfrm>
        </p:spPr>
        <p:txBody>
          <a:bodyPr anchor="b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sz="12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900608" y="789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0" name="Title 1"/>
          <p:cNvSpPr>
            <a:spLocks noGrp="1"/>
          </p:cNvSpPr>
          <p:nvPr userDrawn="1">
            <p:ph type="ctrTitle"/>
          </p:nvPr>
        </p:nvSpPr>
        <p:spPr>
          <a:xfrm>
            <a:off x="225119" y="182465"/>
            <a:ext cx="8640960" cy="4752528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5597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flipH="1">
            <a:off x="-497676" y="-694649"/>
            <a:ext cx="10086552" cy="6506760"/>
            <a:chOff x="-497676" y="-492283"/>
            <a:chExt cx="10086552" cy="6102027"/>
          </a:xfrm>
        </p:grpSpPr>
        <p:sp>
          <p:nvSpPr>
            <p:cNvPr id="23" name="Isosceles Triangle 22"/>
            <p:cNvSpPr/>
            <p:nvPr userDrawn="1"/>
          </p:nvSpPr>
          <p:spPr>
            <a:xfrm rot="16691049" flipH="1">
              <a:off x="1494589" y="-2484542"/>
              <a:ext cx="6102022" cy="10086549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Isosceles Triangle 23"/>
            <p:cNvSpPr/>
            <p:nvPr userDrawn="1"/>
          </p:nvSpPr>
          <p:spPr>
            <a:xfrm rot="5891049" flipH="1">
              <a:off x="1494589" y="-2484548"/>
              <a:ext cx="6102022" cy="10086552"/>
            </a:xfrm>
            <a:prstGeom prst="triangle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974218"/>
            <a:ext cx="8928100" cy="404545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12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Blan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51471"/>
            <a:ext cx="8928992" cy="1008112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107504" y="1139213"/>
            <a:ext cx="8928992" cy="3880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303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4824536"/>
          </a:xfrm>
        </p:spPr>
        <p:txBody>
          <a:bodyPr lIns="0" tIns="0" rIns="0" bIns="0" anchor="ctr"/>
          <a:lstStyle>
            <a:lvl1pPr algn="ctr">
              <a:defRPr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10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396609" y="4357201"/>
            <a:ext cx="6336144" cy="593399"/>
          </a:xfrm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/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-900608" y="789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25119" y="760257"/>
            <a:ext cx="8640960" cy="3596944"/>
          </a:xfrm>
        </p:spPr>
        <p:txBody>
          <a:bodyPr anchor="ctr">
            <a:noAutofit/>
          </a:bodyPr>
          <a:lstStyle>
            <a:lvl1pPr algn="ctr">
              <a:defRPr lang="en-GB" dirty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492A5-E436-43EF-9B08-5AD1515EEB51}"/>
              </a:ext>
            </a:extLst>
          </p:cNvPr>
          <p:cNvSpPr/>
          <p:nvPr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4218F9A8-9D3E-4F6E-BCE5-EF317C0D4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85172"/>
            <a:ext cx="1086956" cy="2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8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974219"/>
            <a:ext cx="8928100" cy="361375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21DC04-66C4-4A2C-B078-CF16B2E61B7D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1DB0B6-A7AA-431A-B919-2CC13F36D904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D46919FB-E6E4-4197-A1DC-E1C2D788C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99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2"/>
          </p:nvPr>
        </p:nvSpPr>
        <p:spPr>
          <a:xfrm>
            <a:off x="1403648" y="123478"/>
            <a:ext cx="3744416" cy="489634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3"/>
          </p:nvPr>
        </p:nvSpPr>
        <p:spPr>
          <a:xfrm>
            <a:off x="5292080" y="123478"/>
            <a:ext cx="3744416" cy="4896346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3B436-F87D-423C-A624-1C66C881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95370" y="2036830"/>
            <a:ext cx="4896346" cy="106964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46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97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56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Maro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84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39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E62C95-A1ED-4456-B1E6-CA5931C6726C}"/>
              </a:ext>
            </a:extLst>
          </p:cNvPr>
          <p:cNvGrpSpPr/>
          <p:nvPr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0FB2F0-CF81-4F55-8ABC-76C3B5E76F19}"/>
                </a:ext>
              </a:extLst>
            </p:cNvPr>
            <p:cNvSpPr/>
            <p:nvPr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Shape, arrow&#10;&#10;Description automatically generated">
              <a:extLst>
                <a:ext uri="{FF2B5EF4-FFF2-40B4-BE49-F238E27FC236}">
                  <a16:creationId xmlns:a16="http://schemas.microsoft.com/office/drawing/2014/main" id="{55FEA0E0-BD00-48DA-A581-0BB2A8803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851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7575"/>
            <a:ext cx="8928992" cy="4032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32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4" r:id="rId12"/>
    <p:sldLayoutId id="2147483685" r:id="rId13"/>
    <p:sldLayoutId id="2147483651" r:id="rId14"/>
    <p:sldLayoutId id="2147483669" r:id="rId15"/>
    <p:sldLayoutId id="2147483661" r:id="rId16"/>
    <p:sldLayoutId id="2147483665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tx1"/>
          </a:solidFill>
          <a:effectLst/>
          <a:latin typeface="+mj-lt"/>
          <a:ea typeface="+mj-ea"/>
          <a:cs typeface="Al Bayan Plain" pitchFamily="2" charset="-7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pn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1F931-F064-4F5C-84D9-D104067D7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2000" dirty="0"/>
              <a:t>Motivations Extension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2081213"/>
            <a:ext cx="33337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2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47788"/>
            <a:ext cx="1952625" cy="1562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779662"/>
            <a:ext cx="1952625" cy="1098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82876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5" descr="http://www.goleansixsigma.com/wp-content/uploads/2012/02/infographic_8wastes.png"/>
          <p:cNvPicPr>
            <a:picLocks noGrp="1" noChangeAspect="1" noChangeArrowheads="1"/>
          </p:cNvPicPr>
          <p:nvPr>
            <p:ph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026831" y="1450789"/>
            <a:ext cx="3744913" cy="322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3" r="17189" b="12648"/>
          <a:stretch/>
        </p:blipFill>
        <p:spPr bwMode="auto">
          <a:xfrm>
            <a:off x="3923928" y="-164555"/>
            <a:ext cx="1950720" cy="15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02116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Image result for Gartner Operations and Infrastructure Maturity"/>
          <p:cNvPicPr>
            <a:picLocks noGrp="1" noChangeAspect="1" noChangeArrowheads="1"/>
          </p:cNvPicPr>
          <p:nvPr>
            <p:ph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987824" y="1635646"/>
            <a:ext cx="3744913" cy="244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0"/>
            <a:ext cx="2771800" cy="155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289929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05250" y="1676400"/>
            <a:ext cx="133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own Arrow 1"/>
          <p:cNvSpPr/>
          <p:nvPr/>
        </p:nvSpPr>
        <p:spPr>
          <a:xfrm>
            <a:off x="2915816" y="1815666"/>
            <a:ext cx="792088" cy="1512168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own Arrow 3"/>
          <p:cNvSpPr/>
          <p:nvPr/>
        </p:nvSpPr>
        <p:spPr>
          <a:xfrm rot="10800000">
            <a:off x="5436096" y="1815667"/>
            <a:ext cx="792088" cy="1512168"/>
          </a:xfrm>
          <a:prstGeom prst="down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792115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992C-B559-42E6-BAB8-09949F296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200" dirty="0">
                <a:solidFill>
                  <a:schemeClr val="accent1"/>
                </a:solidFill>
              </a:rPr>
              <a:t>Create your first STAKEHOLDER viewpoint!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Add DRIVERS and ASSESSMENTS for now</a:t>
            </a:r>
          </a:p>
        </p:txBody>
      </p:sp>
    </p:spTree>
    <p:extLst>
      <p:ext uri="{BB962C8B-B14F-4D97-AF65-F5344CB8AC3E}">
        <p14:creationId xmlns:p14="http://schemas.microsoft.com/office/powerpoint/2010/main" val="1237527943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4.bp.blogspot.com/_RG9_WyRUwAE/TGPZTd7hLJI/AAAAAAAACi8/ZkBc0G0diDQ/s1600/Desire.jpg"/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901260" y="123825"/>
            <a:ext cx="734148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974732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333500" y="627534"/>
            <a:ext cx="3744913" cy="4681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LondonBetween" panose="02000604030000020004" pitchFamily="2" charset="0"/>
              </a:rPr>
              <a:t>“A long time foodie, during the height of America’s </a:t>
            </a:r>
            <a:r>
              <a:rPr lang="en-US" b="1" dirty="0">
                <a:latin typeface="LondonBetween" panose="02000604030000020004" pitchFamily="2" charset="0"/>
              </a:rPr>
              <a:t>cupcake </a:t>
            </a:r>
            <a:r>
              <a:rPr lang="en-US" dirty="0">
                <a:latin typeface="LondonBetween" panose="02000604030000020004" pitchFamily="2" charset="0"/>
              </a:rPr>
              <a:t>craze, Brendan sought </a:t>
            </a:r>
            <a:r>
              <a:rPr lang="en-US" b="1" dirty="0">
                <a:latin typeface="LondonBetween" panose="02000604030000020004" pitchFamily="2" charset="0"/>
              </a:rPr>
              <a:t>refuge in Europe</a:t>
            </a:r>
            <a:r>
              <a:rPr lang="en-US" dirty="0">
                <a:latin typeface="LondonBetween" panose="02000604030000020004" pitchFamily="2" charset="0"/>
              </a:rPr>
              <a:t>, where he wrote and edited travel guides.</a:t>
            </a:r>
          </a:p>
          <a:p>
            <a:pPr marL="0" indent="0">
              <a:buNone/>
            </a:pPr>
            <a:endParaRPr lang="en-US" dirty="0">
              <a:latin typeface="LondonBetween" panose="0200060403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LondonBetween" panose="02000604030000020004" pitchFamily="2" charset="0"/>
              </a:rPr>
              <a:t>…lest you think he has a face for radio, the national fashion website Racked named him a “style icon,” </a:t>
            </a:r>
            <a:r>
              <a:rPr lang="en-US" b="1" dirty="0">
                <a:latin typeface="LondonBetween" panose="02000604030000020004" pitchFamily="2" charset="0"/>
              </a:rPr>
              <a:t>and that’s without even knowing about his tattoo of the word “tattoo”</a:t>
            </a:r>
            <a:endParaRPr lang="en-GB" b="1" dirty="0">
              <a:latin typeface="LondonBetween" panose="02000604030000020004" pitchFamily="2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" y="0"/>
            <a:ext cx="13335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9925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Bigger cupcakes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More facial hair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Greater sense of self-importance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Less fewer indecisive moments in coffee shops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More easier access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More extra satisfactions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" y="0"/>
            <a:ext cx="13335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22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1760" y="267494"/>
            <a:ext cx="5329089" cy="4369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" y="0"/>
            <a:ext cx="13335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36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687674717"/>
              </p:ext>
            </p:extLst>
          </p:nvPr>
        </p:nvGraphicFramePr>
        <p:xfrm>
          <a:off x="1403350" y="123825"/>
          <a:ext cx="3744913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1794-EDD8-4567-9273-4269E978C7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333500" cy="19240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91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059582"/>
            <a:ext cx="1872208" cy="2241210"/>
            <a:chOff x="-447848" y="2427734"/>
            <a:chExt cx="1872208" cy="2241210"/>
          </a:xfrm>
        </p:grpSpPr>
        <p:sp>
          <p:nvSpPr>
            <p:cNvPr id="45" name="TextBox 44"/>
            <p:cNvSpPr txBox="1"/>
            <p:nvPr/>
          </p:nvSpPr>
          <p:spPr>
            <a:xfrm>
              <a:off x="-447848" y="2427734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2"/>
                  </a:solidFill>
                  <a:latin typeface="+mj-lt"/>
                </a:rPr>
                <a:t>MOTIVATION</a:t>
              </a:r>
            </a:p>
          </p:txBody>
        </p:sp>
        <p:pic>
          <p:nvPicPr>
            <p:cNvPr id="46" name="Picture 2" descr="M:\Resources\Media\Icons\classy-icons-set\png\128x128\user_commen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4544" y="3043344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ight Arrow 17">
            <a:extLst>
              <a:ext uri="{FF2B5EF4-FFF2-40B4-BE49-F238E27FC236}">
                <a16:creationId xmlns:a16="http://schemas.microsoft.com/office/drawing/2014/main" id="{822EACB9-9591-484C-87AF-BCD5D6A23FF8}"/>
              </a:ext>
            </a:extLst>
          </p:cNvPr>
          <p:cNvSpPr/>
          <p:nvPr/>
        </p:nvSpPr>
        <p:spPr>
          <a:xfrm>
            <a:off x="0" y="4063603"/>
            <a:ext cx="3048000" cy="8435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Who are you?</a:t>
            </a:r>
          </a:p>
        </p:txBody>
      </p:sp>
      <p:sp>
        <p:nvSpPr>
          <p:cNvPr id="10" name="Right Arrow 19">
            <a:extLst>
              <a:ext uri="{FF2B5EF4-FFF2-40B4-BE49-F238E27FC236}">
                <a16:creationId xmlns:a16="http://schemas.microsoft.com/office/drawing/2014/main" id="{97083188-36C1-43F1-8DD8-A554F449925F}"/>
              </a:ext>
            </a:extLst>
          </p:cNvPr>
          <p:cNvSpPr/>
          <p:nvPr/>
        </p:nvSpPr>
        <p:spPr>
          <a:xfrm>
            <a:off x="3048000" y="4063603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What’s wrong?</a:t>
            </a:r>
          </a:p>
        </p:txBody>
      </p:sp>
      <p:sp>
        <p:nvSpPr>
          <p:cNvPr id="11" name="Right Arrow 20">
            <a:extLst>
              <a:ext uri="{FF2B5EF4-FFF2-40B4-BE49-F238E27FC236}">
                <a16:creationId xmlns:a16="http://schemas.microsoft.com/office/drawing/2014/main" id="{1FFB36D6-71DD-434B-B6B4-F50B81651EA1}"/>
              </a:ext>
            </a:extLst>
          </p:cNvPr>
          <p:cNvSpPr/>
          <p:nvPr/>
        </p:nvSpPr>
        <p:spPr>
          <a:xfrm>
            <a:off x="6096000" y="4063603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do we fix it?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A8B8441-2485-4CEA-8B38-1C1CD24D4304}"/>
              </a:ext>
            </a:extLst>
          </p:cNvPr>
          <p:cNvSpPr txBox="1">
            <a:spLocks/>
          </p:cNvSpPr>
          <p:nvPr/>
        </p:nvSpPr>
        <p:spPr>
          <a:xfrm>
            <a:off x="3875584" y="1131590"/>
            <a:ext cx="3744416" cy="24178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247672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A128-C9BB-4ACB-83D2-FEDDBCE77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sz="3600" dirty="0">
                <a:solidFill>
                  <a:schemeClr val="accent1"/>
                </a:solidFill>
              </a:rPr>
              <a:t>Add GOALS and STAKEHOLDERS to your viewpoint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790669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1470"/>
            <a:ext cx="5758433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34"/>
            <a:ext cx="13335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475656" y="123478"/>
            <a:ext cx="2304256" cy="4896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“A statement of need that must be realized by the design”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2047" y="123478"/>
            <a:ext cx="5792654" cy="3928567"/>
            <a:chOff x="132047" y="123478"/>
            <a:chExt cx="5792654" cy="3928567"/>
          </a:xfrm>
        </p:grpSpPr>
        <p:sp>
          <p:nvSpPr>
            <p:cNvPr id="8" name="Trapezoid 7"/>
            <p:cNvSpPr/>
            <p:nvPr/>
          </p:nvSpPr>
          <p:spPr>
            <a:xfrm rot="7746656">
              <a:off x="3403635" y="1530979"/>
              <a:ext cx="2690326" cy="2351806"/>
            </a:xfrm>
            <a:prstGeom prst="trapezoid">
              <a:avLst>
                <a:gd name="adj" fmla="val 43858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66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47" y="123478"/>
              <a:ext cx="4469297" cy="2736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/>
          <p:cNvSpPr/>
          <p:nvPr/>
        </p:nvSpPr>
        <p:spPr>
          <a:xfrm>
            <a:off x="1475656" y="3411940"/>
            <a:ext cx="7668344" cy="1731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29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89"/>
          </a:xfrm>
          <a:prstGeom prst="rect">
            <a:avLst/>
          </a:prstGeom>
        </p:spPr>
      </p:pic>
      <p:graphicFrame>
        <p:nvGraphicFramePr>
          <p:cNvPr id="3" name="Content Placeholder 2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94492427"/>
              </p:ext>
            </p:extLst>
          </p:nvPr>
        </p:nvGraphicFramePr>
        <p:xfrm>
          <a:off x="107950" y="339503"/>
          <a:ext cx="8928100" cy="446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/>
          <p:cNvSpPr/>
          <p:nvPr/>
        </p:nvSpPr>
        <p:spPr>
          <a:xfrm>
            <a:off x="4573860" y="488189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50" dirty="0" err="1">
                <a:solidFill>
                  <a:schemeClr val="bg1"/>
                </a:solidFill>
              </a:rPr>
              <a:t>Rockart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5439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F1AE-38FE-4F30-B455-D66F7B07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3600" dirty="0">
                <a:solidFill>
                  <a:schemeClr val="accent1"/>
                </a:solidFill>
              </a:rPr>
              <a:t>Draw a Goal Realization diagram</a:t>
            </a: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Perfect the Archi skill of re-using, not adding, elements</a:t>
            </a: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Associate Requirements with elements in other layers</a:t>
            </a:r>
            <a:br>
              <a:rPr lang="en-US" sz="3600" dirty="0">
                <a:solidFill>
                  <a:schemeClr val="accent1"/>
                </a:solidFill>
              </a:rPr>
            </a:br>
            <a:br>
              <a:rPr lang="en-US" sz="3600" dirty="0">
                <a:solidFill>
                  <a:schemeClr val="accent1"/>
                </a:solidFill>
              </a:rPr>
            </a:br>
            <a:r>
              <a:rPr lang="en-US" sz="3600" dirty="0">
                <a:solidFill>
                  <a:schemeClr val="accent1"/>
                </a:solidFill>
              </a:rPr>
              <a:t>Present back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710997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91"/>
          <a:stretch/>
        </p:blipFill>
        <p:spPr bwMode="auto">
          <a:xfrm>
            <a:off x="1979711" y="0"/>
            <a:ext cx="715026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93900" y="0"/>
            <a:ext cx="7150100" cy="5143500"/>
          </a:xfrm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FORM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AUDIENCE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MESSAGE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2540A8-8D1E-46AF-BBD8-A38E3ABDC6E8}"/>
              </a:ext>
            </a:extLst>
          </p:cNvPr>
          <p:cNvSpPr/>
          <p:nvPr/>
        </p:nvSpPr>
        <p:spPr>
          <a:xfrm>
            <a:off x="-38439" y="0"/>
            <a:ext cx="2018151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What defines your business?  What do you care about?</a:t>
            </a:r>
          </a:p>
          <a:p>
            <a:endParaRPr lang="en-US" dirty="0"/>
          </a:p>
          <a:p>
            <a:r>
              <a:rPr lang="en-US" dirty="0"/>
              <a:t>What’s the good, the bad, and the ugly?</a:t>
            </a:r>
          </a:p>
          <a:p>
            <a:endParaRPr lang="en-US" dirty="0"/>
          </a:p>
          <a:p>
            <a:r>
              <a:rPr lang="en-US" dirty="0"/>
              <a:t>What elements need to change?</a:t>
            </a:r>
          </a:p>
          <a:p>
            <a:endParaRPr lang="en-US" dirty="0"/>
          </a:p>
          <a:p>
            <a:r>
              <a:rPr lang="en-US" dirty="0"/>
              <a:t>How should we change them?</a:t>
            </a:r>
          </a:p>
        </p:txBody>
      </p:sp>
    </p:spTree>
    <p:extLst>
      <p:ext uri="{BB962C8B-B14F-4D97-AF65-F5344CB8AC3E}">
        <p14:creationId xmlns:p14="http://schemas.microsoft.com/office/powerpoint/2010/main" val="36097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Application Viewpoints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18EC4-C096-497F-A126-5E157426A2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Business Viewpoints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Organization</a:t>
            </a:r>
          </a:p>
          <a:p>
            <a:r>
              <a:rPr lang="en-GB" dirty="0"/>
              <a:t>Actor Co-operation</a:t>
            </a:r>
          </a:p>
          <a:p>
            <a:r>
              <a:rPr lang="en-GB" dirty="0"/>
              <a:t>Business Function</a:t>
            </a:r>
          </a:p>
          <a:p>
            <a:r>
              <a:rPr lang="en-GB" dirty="0"/>
              <a:t>Business Process</a:t>
            </a:r>
          </a:p>
          <a:p>
            <a:r>
              <a:rPr lang="en-GB" dirty="0"/>
              <a:t>Business Process Co-operation</a:t>
            </a:r>
          </a:p>
          <a:p>
            <a:r>
              <a:rPr lang="en-GB" dirty="0"/>
              <a:t>Product Viewpoint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5AFF7F-1D6D-4599-9D91-128DC23A7E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Motivation Viewpoints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8001952-CB60-4C81-8FD2-DFF75EB7E4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Layered Viewpoints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F62B8DE8-C50D-49DC-81C3-D17B7D33F97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Application Usage</a:t>
            </a:r>
          </a:p>
          <a:p>
            <a:r>
              <a:rPr lang="en-GB" dirty="0"/>
              <a:t>Information Structure</a:t>
            </a:r>
          </a:p>
          <a:p>
            <a:r>
              <a:rPr lang="en-GB" dirty="0"/>
              <a:t>Infrastructure Usage</a:t>
            </a:r>
          </a:p>
          <a:p>
            <a:r>
              <a:rPr lang="en-GB" dirty="0"/>
              <a:t>Implementation &amp; Deployment</a:t>
            </a:r>
          </a:p>
          <a:p>
            <a:r>
              <a:rPr lang="en-GB" dirty="0"/>
              <a:t>Layered</a:t>
            </a:r>
          </a:p>
          <a:p>
            <a:r>
              <a:rPr lang="en-GB" dirty="0"/>
              <a:t>Requirements Realization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E79A9EB2-F0BD-44C3-A000-9945675C78A3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Application Behaviour</a:t>
            </a:r>
          </a:p>
          <a:p>
            <a:r>
              <a:rPr lang="en-GB" dirty="0">
                <a:solidFill>
                  <a:schemeClr val="accent1"/>
                </a:solidFill>
              </a:rPr>
              <a:t>Application Co-operation</a:t>
            </a:r>
          </a:p>
          <a:p>
            <a:r>
              <a:rPr lang="en-GB" dirty="0">
                <a:solidFill>
                  <a:schemeClr val="accent1"/>
                </a:solidFill>
              </a:rPr>
              <a:t>Application Structure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8BD8D318-041E-404F-B9D4-7CAC4F8E230C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2"/>
                </a:solidFill>
              </a:rPr>
              <a:t>Stakeholder</a:t>
            </a:r>
          </a:p>
          <a:p>
            <a:r>
              <a:rPr lang="en-GB" dirty="0">
                <a:solidFill>
                  <a:schemeClr val="accent2"/>
                </a:solidFill>
              </a:rPr>
              <a:t>Goal Realization</a:t>
            </a:r>
          </a:p>
          <a:p>
            <a:r>
              <a:rPr lang="en-GB" dirty="0">
                <a:solidFill>
                  <a:schemeClr val="accent2"/>
                </a:solidFill>
              </a:rPr>
              <a:t>Goal Contribution</a:t>
            </a:r>
          </a:p>
          <a:p>
            <a:r>
              <a:rPr lang="en-GB" dirty="0">
                <a:solidFill>
                  <a:schemeClr val="accent2"/>
                </a:solidFill>
              </a:rPr>
              <a:t>Principles</a:t>
            </a:r>
          </a:p>
          <a:p>
            <a:r>
              <a:rPr lang="en-GB" dirty="0">
                <a:solidFill>
                  <a:schemeClr val="accent2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37317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3528" y="3147814"/>
            <a:ext cx="6003424" cy="1059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4800" dirty="0">
                <a:ln>
                  <a:solidFill>
                    <a:schemeClr val="bg1"/>
                  </a:solidFill>
                </a:ln>
                <a:noFill/>
                <a:latin typeface="Gill Sans MT" panose="020B0502020104020203" pitchFamily="34" charset="0"/>
              </a:rPr>
              <a:t>WHAT PROPELS US?</a:t>
            </a:r>
          </a:p>
        </p:txBody>
      </p:sp>
    </p:spTree>
    <p:extLst>
      <p:ext uri="{BB962C8B-B14F-4D97-AF65-F5344CB8AC3E}">
        <p14:creationId xmlns:p14="http://schemas.microsoft.com/office/powerpoint/2010/main" val="38581964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13304996"/>
              </p:ext>
            </p:extLst>
          </p:nvPr>
        </p:nvGraphicFramePr>
        <p:xfrm>
          <a:off x="1403350" y="123825"/>
          <a:ext cx="7633146" cy="4896197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247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8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337">
                <a:tc>
                  <a:txBody>
                    <a:bodyPr/>
                    <a:lstStyle/>
                    <a:p>
                      <a:pPr algn="ctr"/>
                      <a:endParaRPr lang="en-GB" sz="1050" i="1" dirty="0"/>
                    </a:p>
                  </a:txBody>
                  <a:tcPr marL="38664" marR="38664"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EXISTING </a:t>
                      </a:r>
                      <a:r>
                        <a:rPr lang="en-GB" sz="1050" i="0" baseline="0" dirty="0"/>
                        <a:t>PRODUCTS</a:t>
                      </a:r>
                      <a:endParaRPr lang="en-GB" sz="1050" i="1" dirty="0"/>
                    </a:p>
                  </a:txBody>
                  <a:tcPr marL="38664" marR="386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NEW </a:t>
                      </a:r>
                      <a:r>
                        <a:rPr lang="en-GB" sz="1050" i="0" baseline="0" dirty="0"/>
                        <a:t>PRODUCTS</a:t>
                      </a:r>
                      <a:endParaRPr lang="en-GB" sz="1050" i="1" dirty="0"/>
                    </a:p>
                  </a:txBody>
                  <a:tcPr marL="38664" marR="38664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2930">
                <a:tc>
                  <a:txBody>
                    <a:bodyPr/>
                    <a:lstStyle/>
                    <a:p>
                      <a:pPr algn="ctr"/>
                      <a:r>
                        <a:rPr lang="en-GB" sz="1050" i="0" baseline="0" dirty="0"/>
                        <a:t>EXISTING MARKETS</a:t>
                      </a:r>
                      <a:endParaRPr lang="en-GB" sz="1050" i="0" dirty="0"/>
                    </a:p>
                  </a:txBody>
                  <a:tcPr marL="38664" marR="38664"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0" dirty="0"/>
                        <a:t>Market Penetration</a:t>
                      </a:r>
                    </a:p>
                    <a:p>
                      <a:pPr algn="ctr"/>
                      <a:r>
                        <a:rPr lang="en-GB" sz="1050" i="0" dirty="0"/>
                        <a:t>Existing</a:t>
                      </a:r>
                      <a:r>
                        <a:rPr lang="en-GB" sz="1050" i="0" baseline="0" dirty="0"/>
                        <a:t> resources</a:t>
                      </a:r>
                    </a:p>
                    <a:p>
                      <a:pPr algn="ctr"/>
                      <a:r>
                        <a:rPr lang="en-GB" sz="1050" i="0" baseline="0" dirty="0"/>
                        <a:t>Existing capabilities</a:t>
                      </a:r>
                    </a:p>
                    <a:p>
                      <a:pPr algn="ctr"/>
                      <a:r>
                        <a:rPr lang="en-GB" sz="1050" i="0" baseline="0" dirty="0"/>
                        <a:t>Company growth with market growth</a:t>
                      </a:r>
                    </a:p>
                    <a:p>
                      <a:pPr algn="ctr"/>
                      <a:r>
                        <a:rPr lang="en-GB" sz="1050" i="0" baseline="0" dirty="0"/>
                        <a:t>Outmatching competitor capacity</a:t>
                      </a:r>
                    </a:p>
                    <a:p>
                      <a:pPr algn="ctr"/>
                      <a:r>
                        <a:rPr lang="en-GB" sz="1050" i="0" baseline="0" dirty="0"/>
                        <a:t>Preparing for market saturation</a:t>
                      </a:r>
                      <a:endParaRPr lang="en-GB" sz="1050" i="0" dirty="0"/>
                    </a:p>
                  </a:txBody>
                  <a:tcPr marL="38664" marR="386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0" dirty="0"/>
                        <a:t>Product Development</a:t>
                      </a:r>
                    </a:p>
                    <a:p>
                      <a:pPr algn="ctr" rtl="0"/>
                      <a:r>
                        <a:rPr lang="en-GB" sz="105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</a:rPr>
                        <a:t>Variation, development, and flexibility</a:t>
                      </a:r>
                    </a:p>
                    <a:p>
                      <a:pPr algn="ctr" rtl="0"/>
                      <a:r>
                        <a:rPr lang="en-GB" sz="105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</a:rPr>
                        <a:t>Improve and rely on customer relationships</a:t>
                      </a:r>
                    </a:p>
                  </a:txBody>
                  <a:tcPr marL="38664" marR="3866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2930">
                <a:tc>
                  <a:txBody>
                    <a:bodyPr/>
                    <a:lstStyle/>
                    <a:p>
                      <a:pPr algn="ctr"/>
                      <a:r>
                        <a:rPr lang="en-GB" sz="1050" dirty="0"/>
                        <a:t>NEW </a:t>
                      </a:r>
                      <a:r>
                        <a:rPr lang="en-GB" sz="1050" i="0" baseline="0" dirty="0"/>
                        <a:t>MARKETS</a:t>
                      </a:r>
                      <a:endParaRPr lang="en-GB" sz="1050" i="1" dirty="0"/>
                    </a:p>
                  </a:txBody>
                  <a:tcPr marL="38664" marR="38664" vert="vert2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i="0" dirty="0"/>
                        <a:t>Market Development</a:t>
                      </a:r>
                    </a:p>
                    <a:p>
                      <a:pPr algn="ctr" rtl="0"/>
                      <a:r>
                        <a:rPr lang="en-GB" sz="105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</a:rPr>
                        <a:t>New geographies, new sectors</a:t>
                      </a:r>
                    </a:p>
                    <a:p>
                      <a:pPr algn="ctr" rtl="0"/>
                      <a:r>
                        <a:rPr lang="en-GB" sz="105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</a:rPr>
                        <a:t>Emphasis on product competencies</a:t>
                      </a:r>
                    </a:p>
                    <a:p>
                      <a:pPr algn="ctr" rtl="0"/>
                      <a:r>
                        <a:rPr lang="en-GB" sz="105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</a:rPr>
                        <a:t>New competitors, new supply chains</a:t>
                      </a:r>
                    </a:p>
                    <a:p>
                      <a:pPr algn="ctr" rtl="0"/>
                      <a:r>
                        <a:rPr lang="en-GB" sz="105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</a:rPr>
                        <a:t>Preparing for product saturation</a:t>
                      </a:r>
                    </a:p>
                  </a:txBody>
                  <a:tcPr marL="38664" marR="386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</a:rPr>
                        <a:t>Diversification</a:t>
                      </a:r>
                    </a:p>
                    <a:p>
                      <a:pPr algn="ctr" rtl="0"/>
                      <a:r>
                        <a:rPr lang="en-GB" sz="105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</a:rPr>
                        <a:t>High risk – “the suicide cell”</a:t>
                      </a:r>
                    </a:p>
                    <a:p>
                      <a:pPr algn="ctr" rtl="0"/>
                      <a:r>
                        <a:rPr lang="en-GB" sz="105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</a:rPr>
                        <a:t>Stretches competency and capability</a:t>
                      </a:r>
                    </a:p>
                    <a:p>
                      <a:pPr algn="ctr" rtl="0"/>
                      <a:r>
                        <a:rPr lang="en-GB" sz="105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</a:rPr>
                        <a:t>Footholds in new markets</a:t>
                      </a:r>
                    </a:p>
                    <a:p>
                      <a:pPr algn="ctr" rtl="0"/>
                      <a:r>
                        <a:rPr lang="en-GB" sz="1050" b="0" i="0" u="none" strike="noStrike" kern="1200" baseline="0" dirty="0">
                          <a:solidFill>
                            <a:srgbClr val="000000"/>
                          </a:solidFill>
                          <a:latin typeface="+mn-lt"/>
                        </a:rPr>
                        <a:t>Chance of high return</a:t>
                      </a:r>
                    </a:p>
                  </a:txBody>
                  <a:tcPr marL="38664" marR="3866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26773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9CAE-ECC1-4122-899D-F3999F19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 algn="l"/>
            <a:r>
              <a:rPr lang="en-GB" dirty="0">
                <a:solidFill>
                  <a:schemeClr val="bg1"/>
                </a:solidFill>
              </a:rPr>
              <a:t>STRENGTHS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WEAKNESSES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OPPORTUNITIES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THREATS</a:t>
            </a:r>
          </a:p>
        </p:txBody>
      </p:sp>
    </p:spTree>
    <p:extLst>
      <p:ext uri="{BB962C8B-B14F-4D97-AF65-F5344CB8AC3E}">
        <p14:creationId xmlns:p14="http://schemas.microsoft.com/office/powerpoint/2010/main" val="45285936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Content Placeholder 2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4083363909"/>
              </p:ext>
            </p:extLst>
          </p:nvPr>
        </p:nvGraphicFramePr>
        <p:xfrm>
          <a:off x="1403350" y="123825"/>
          <a:ext cx="7417122" cy="489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7" name="Picture 3" descr="\\portal.abagri.com\DavWWWRoot\sites\digital\Media\flaticon_115760\png\shield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167" y="77155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\\portal.abagri.com\DavWWWRoot\sites\digital\Media\flaticon_115760\png\target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186" y="77155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\\portal.abagri.com\DavWWWRoot\sites\digital\Media\flaticon_115760\png\targeting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69" y="77155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\\portal.abagri.com\DavWWWRoot\sites\digital\Media\flaticon_115760\png\typewriter.pn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92" y="77155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\\portal.abagri.com\DavWWWRoot\sites\digital\Media\flaticon_115760\png\server.pn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446" y="771550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276022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089"/>
            <a:ext cx="28289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55576" y="1347614"/>
            <a:ext cx="5667513" cy="3400829"/>
            <a:chOff x="1608622" y="1129172"/>
            <a:chExt cx="5667513" cy="3400829"/>
          </a:xfrm>
        </p:grpSpPr>
        <p:sp>
          <p:nvSpPr>
            <p:cNvPr id="4" name="Trapezoid 3"/>
            <p:cNvSpPr/>
            <p:nvPr/>
          </p:nvSpPr>
          <p:spPr>
            <a:xfrm rot="17290529">
              <a:off x="2357427" y="380367"/>
              <a:ext cx="2649039" cy="4146650"/>
            </a:xfrm>
            <a:prstGeom prst="trapezoid">
              <a:avLst>
                <a:gd name="adj" fmla="val 39927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66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097" y="1877628"/>
              <a:ext cx="4321038" cy="2652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21487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termarshallio">
  <a:themeElements>
    <a:clrScheme name="petermarshallio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F58B1F"/>
      </a:accent1>
      <a:accent2>
        <a:srgbClr val="EE3E30"/>
      </a:accent2>
      <a:accent3>
        <a:srgbClr val="931A3D"/>
      </a:accent3>
      <a:accent4>
        <a:srgbClr val="C41E51"/>
      </a:accent4>
      <a:accent5>
        <a:srgbClr val="5493C9"/>
      </a:accent5>
      <a:accent6>
        <a:srgbClr val="004C93"/>
      </a:accent6>
      <a:hlink>
        <a:srgbClr val="F58B1F"/>
      </a:hlink>
      <a:folHlink>
        <a:srgbClr val="F58B1F"/>
      </a:folHlink>
    </a:clrScheme>
    <a:fontScheme name="petermarshallio">
      <a:majorFont>
        <a:latin typeface="Roboto Slab Black"/>
        <a:ea typeface=""/>
        <a:cs typeface=""/>
      </a:majorFont>
      <a:minorFont>
        <a:latin typeface="Montserrat Light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marshallio" id="{1843603A-D139-4221-9B5B-8B1ED4F3FDBF}" vid="{E0DDD3F1-A114-4416-98E2-9FE4DCE720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1D86E3A443048953747C0966C027D" ma:contentTypeVersion="6" ma:contentTypeDescription="Create a new document." ma:contentTypeScope="" ma:versionID="00eda95f20d5b546352db41e693dc54c">
  <xsd:schema xmlns:xsd="http://www.w3.org/2001/XMLSchema" xmlns:xs="http://www.w3.org/2001/XMLSchema" xmlns:p="http://schemas.microsoft.com/office/2006/metadata/properties" xmlns:ns2="edc213e9-e7a7-4875-80a6-512f8b506593" xmlns:ns3="ff6ad45d-70eb-4da9-a698-857a2b08eabd" targetNamespace="http://schemas.microsoft.com/office/2006/metadata/properties" ma:root="true" ma:fieldsID="7c3750dd17e556bd1d152ab8bf396cc7" ns2:_="" ns3:_="">
    <xsd:import namespace="edc213e9-e7a7-4875-80a6-512f8b506593"/>
    <xsd:import namespace="ff6ad45d-70eb-4da9-a698-857a2b08ea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213e9-e7a7-4875-80a6-512f8b5065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6ad45d-70eb-4da9-a698-857a2b08eab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C33819-76AA-4370-803B-AA9DABDA9D51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C40B57F-3EEF-4136-A04E-759F91CCC3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5DC932-78F6-4FE4-82BC-9A3F22D9C0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c213e9-e7a7-4875-80a6-512f8b506593"/>
    <ds:schemaRef ds:uri="ff6ad45d-70eb-4da9-a698-857a2b08ea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932</Words>
  <Application>Microsoft Office PowerPoint</Application>
  <PresentationFormat>On-screen Show (16:9)</PresentationFormat>
  <Paragraphs>191</Paragraphs>
  <Slides>23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Century Gothic</vt:lpstr>
      <vt:lpstr>Consolas</vt:lpstr>
      <vt:lpstr>Gill Sans MT</vt:lpstr>
      <vt:lpstr>LondonBetween</vt:lpstr>
      <vt:lpstr>Montserrat Light</vt:lpstr>
      <vt:lpstr>Roboto Slab Black</vt:lpstr>
      <vt:lpstr>Wingdings</vt:lpstr>
      <vt:lpstr>petermarshallio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STRENGTHS WEAKNESSES OPPORTUNITIES THREATS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your first STAKEHOLDER viewpoint!  Add DRIVERS and ASSESSMENTS for 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GOALS and STAKEHOLDERS to your viewpoint</vt:lpstr>
      <vt:lpstr>PowerPoint Presentation</vt:lpstr>
      <vt:lpstr>PowerPoint Presentation</vt:lpstr>
      <vt:lpstr>Draw a Goal Realization diagram Perfect the Archi skill of re-using, not adding, elements  Associate Requirements with elements in other layers  Present back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Archimate Motivations Extension</dc:title>
  <dc:creator/>
  <cp:lastModifiedBy/>
  <cp:revision>1</cp:revision>
  <dcterms:created xsi:type="dcterms:W3CDTF">2016-12-05T10:54:20Z</dcterms:created>
  <dcterms:modified xsi:type="dcterms:W3CDTF">2021-02-17T15:23:52Z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0x01010017D1D86E3A443048953747C0966C027D</vt:lpwstr>
  </property>
  <property fmtid="{D5CDD505-2E9C-101B-9397-08002B2CF9AE}" pid="3" name="Order">
    <vt:r8>2700</vt:r8>
  </property>
</Properties>
</file>